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188.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8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189.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8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37" r:id="rId4"/>
    <p:sldMasterId id="2147483838" r:id="rId5"/>
    <p:sldMasterId id="214748383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Montserrat SemiBold"/>
      <p:regular r:id="rId33"/>
      <p:bold r:id="rId34"/>
      <p:italic r:id="rId35"/>
      <p:boldItalic r:id="rId36"/>
    </p:embeddedFont>
    <p:embeddedFont>
      <p:font typeface="Montserrat"/>
      <p:regular r:id="rId37"/>
      <p:bold r:id="rId38"/>
      <p:italic r:id="rId39"/>
      <p:boldItalic r:id="rId40"/>
    </p:embeddedFont>
    <p:embeddedFont>
      <p:font typeface="Montserrat Medium"/>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MontserratMedium-bold.fntdata"/><Relationship Id="rId41" Type="http://schemas.openxmlformats.org/officeDocument/2006/relationships/font" Target="fonts/MontserratMedium-regular.fntdata"/><Relationship Id="rId44" Type="http://schemas.openxmlformats.org/officeDocument/2006/relationships/font" Target="fonts/MontserratMedium-boldItalic.fntdata"/><Relationship Id="rId43" Type="http://schemas.openxmlformats.org/officeDocument/2006/relationships/font" Target="fonts/Montserrat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MontserratSemiBold-regular.fntdata"/><Relationship Id="rId32" Type="http://schemas.openxmlformats.org/officeDocument/2006/relationships/slide" Target="slides/slide25.xml"/><Relationship Id="rId35" Type="http://schemas.openxmlformats.org/officeDocument/2006/relationships/font" Target="fonts/MontserratSemiBold-italic.fntdata"/><Relationship Id="rId34" Type="http://schemas.openxmlformats.org/officeDocument/2006/relationships/font" Target="fonts/MontserratSemiBold-bold.fntdata"/><Relationship Id="rId37" Type="http://schemas.openxmlformats.org/officeDocument/2006/relationships/font" Target="fonts/Montserrat-regular.fntdata"/><Relationship Id="rId36" Type="http://schemas.openxmlformats.org/officeDocument/2006/relationships/font" Target="fonts/MontserratSemiBold-boldItalic.fntdata"/><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7bbb66d69d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7bbb66d69d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t>Welcome, everyone. Imagine a world where our development and operational tasks are not just supported by technology but are fundamentally redefined by it. Today, we're embarking on an extraordinary journey into the heart of this new world, where Artificial Intelligence (AI) isn't just an auxiliary force but the main driver propelling DevOps into new realms of possibility.</a:t>
            </a:r>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Our exploration will unveil how AI is not merely a tool but a force, making our DevOps practices better, faster, stronger and safer. It's about harnessing AI to transform the very fabric of how we develop, deploy, and manage software, highlighting a significant paradigm shift in our industry.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6d0445d93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6d0445d93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In the evolving DevOps landscape, AI is playing a pivotal role, especially through the innovative use of chatbots and </a:t>
            </a:r>
            <a:r>
              <a:rPr lang="en">
                <a:solidFill>
                  <a:schemeClr val="dk1"/>
                </a:solidFill>
              </a:rPr>
              <a:t>incident</a:t>
            </a:r>
            <a:r>
              <a:rPr lang="en">
                <a:solidFill>
                  <a:schemeClr val="dk1"/>
                </a:solidFill>
              </a:rPr>
              <a:t> management solutions. These technologies are transforming how teams collaborate, respond to incidents, and manage operations.</a:t>
            </a:r>
            <a:endParaRPr>
              <a:solidFill>
                <a:schemeClr val="dk1"/>
              </a:solidFill>
            </a:endParaRPr>
          </a:p>
          <a:p>
            <a:pPr indent="0" lvl="0" marL="0" rtl="0" algn="l">
              <a:lnSpc>
                <a:spcPct val="150000"/>
              </a:lnSpc>
              <a:spcBef>
                <a:spcPts val="0"/>
              </a:spcBef>
              <a:spcAft>
                <a:spcPts val="0"/>
              </a:spcAft>
              <a:buNone/>
            </a:pPr>
            <a:r>
              <a:rPr lang="en">
                <a:solidFill>
                  <a:schemeClr val="dk1"/>
                </a:solidFill>
              </a:rPr>
              <a:t>Chatbots in platforms like Slack have become invaluable, enabling teams to execute deployment commands for cloud infrastructure on AWS, Azure, or GCP seamlessly.</a:t>
            </a:r>
            <a:br>
              <a:rPr lang="en">
                <a:solidFill>
                  <a:schemeClr val="dk1"/>
                </a:solidFill>
              </a:rPr>
            </a:br>
            <a:r>
              <a:rPr b="1" lang="en">
                <a:solidFill>
                  <a:schemeClr val="dk1"/>
                </a:solidFill>
              </a:rPr>
              <a:t>&lt;&lt; 8th light example &gt;&gt;</a:t>
            </a:r>
            <a:endParaRPr b="1">
              <a:solidFill>
                <a:schemeClr val="dk1"/>
              </a:solidFill>
            </a:endParaRPr>
          </a:p>
          <a:p>
            <a:pPr indent="0" lvl="0" marL="0" rtl="0" algn="l">
              <a:lnSpc>
                <a:spcPct val="150000"/>
              </a:lnSpc>
              <a:spcBef>
                <a:spcPts val="0"/>
              </a:spcBef>
              <a:spcAft>
                <a:spcPts val="0"/>
              </a:spcAft>
              <a:buNone/>
            </a:pPr>
            <a:r>
              <a:t/>
            </a:r>
            <a:endParaRPr b="1">
              <a:solidFill>
                <a:schemeClr val="dk1"/>
              </a:solidFill>
            </a:endParaRPr>
          </a:p>
          <a:p>
            <a:pPr indent="0" lvl="0" marL="0" rtl="0" algn="l">
              <a:lnSpc>
                <a:spcPct val="150000"/>
              </a:lnSpc>
              <a:spcBef>
                <a:spcPts val="0"/>
              </a:spcBef>
              <a:spcAft>
                <a:spcPts val="0"/>
              </a:spcAft>
              <a:buNone/>
            </a:pPr>
            <a:r>
              <a:rPr b="1" lang="en">
                <a:solidFill>
                  <a:schemeClr val="dk1"/>
                </a:solidFill>
              </a:rPr>
              <a:t>Another example</a:t>
            </a:r>
            <a:r>
              <a:rPr lang="en">
                <a:solidFill>
                  <a:schemeClr val="dk1"/>
                </a:solidFill>
              </a:rPr>
              <a:t> of chatbots is PagerDuty’s Copilot a GenAI solution that helps teams draft PMs to authoring automation jobs, it helps make teams better, faster, stronger and safer by streamlining coordination and enhancing incident learnings to avoid repeats.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
                <a:solidFill>
                  <a:schemeClr val="dk1"/>
                </a:solidFill>
              </a:rPr>
              <a:t>Moving to incident </a:t>
            </a:r>
            <a:r>
              <a:rPr lang="en">
                <a:solidFill>
                  <a:schemeClr val="dk1"/>
                </a:solidFill>
              </a:rPr>
              <a:t>management</a:t>
            </a:r>
            <a:r>
              <a:rPr lang="en">
                <a:solidFill>
                  <a:schemeClr val="dk1"/>
                </a:solidFill>
              </a:rPr>
              <a:t>, we also see this transformation in Splunk On-Call, which uses AI for proactive incident prediction and response. Similarly, BigPanda and xMatters enhance real-time performance monitoring and targeted notifications, embedding intelligence into our daily workflows.</a:t>
            </a:r>
            <a:endParaRPr>
              <a:solidFill>
                <a:schemeClr val="dk1"/>
              </a:solidFill>
            </a:endParaRPr>
          </a:p>
          <a:p>
            <a:pPr indent="0" lvl="0" marL="0" rtl="0" algn="l">
              <a:lnSpc>
                <a:spcPct val="150000"/>
              </a:lnSpc>
              <a:spcBef>
                <a:spcPts val="0"/>
              </a:spcBef>
              <a:spcAft>
                <a:spcPts val="0"/>
              </a:spcAft>
              <a:buNone/>
            </a:pPr>
            <a:r>
              <a:rPr lang="en">
                <a:solidFill>
                  <a:schemeClr val="dk1"/>
                </a:solidFill>
              </a:rPr>
              <a:t>These advancements are not just enhancing operational efficiency; they're fostering a culture of rapid innovation and collaboration, allowing us to respond dynamically to challenges.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c8d1ea525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c8d1ea525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The impact of AI-enhanced tools in DevOps is significantly changing how teams interact and work more efficiently. With the adoption of tools like Opsgenie, VictorOps, BigPanda, and xMatters, work environments are becoming more integrated and communicative. Really driving home the DevOps philosophy. </a:t>
            </a:r>
            <a:endParaRPr>
              <a:solidFill>
                <a:schemeClr val="dk1"/>
              </a:solidFill>
            </a:endParaRPr>
          </a:p>
          <a:p>
            <a:pPr indent="0" lvl="0" marL="0" rtl="0" algn="l">
              <a:lnSpc>
                <a:spcPct val="150000"/>
              </a:lnSpc>
              <a:spcBef>
                <a:spcPts val="0"/>
              </a:spcBef>
              <a:spcAft>
                <a:spcPts val="0"/>
              </a:spcAft>
              <a:buNone/>
            </a:pPr>
            <a:r>
              <a:rPr lang="en">
                <a:solidFill>
                  <a:schemeClr val="dk1"/>
                </a:solidFill>
              </a:rPr>
              <a:t>These tools facilitate smoother deployments and faster incident responses, enhancing our ability to swiftly adapt to new technologies. With AI at the core, they automate complex processes and ensure that teams can </a:t>
            </a:r>
            <a:r>
              <a:rPr lang="en">
                <a:solidFill>
                  <a:schemeClr val="dk1"/>
                </a:solidFill>
              </a:rPr>
              <a:t>spend</a:t>
            </a:r>
            <a:r>
              <a:rPr lang="en">
                <a:solidFill>
                  <a:schemeClr val="dk1"/>
                </a:solidFill>
              </a:rPr>
              <a:t> more time on innovation rather than routine tasks.</a:t>
            </a:r>
            <a:endParaRPr>
              <a:solidFill>
                <a:schemeClr val="dk1"/>
              </a:solidFill>
            </a:endParaRPr>
          </a:p>
          <a:p>
            <a:pPr indent="0" lvl="0" marL="0" rtl="0" algn="l">
              <a:lnSpc>
                <a:spcPct val="150000"/>
              </a:lnSpc>
              <a:spcBef>
                <a:spcPts val="0"/>
              </a:spcBef>
              <a:spcAft>
                <a:spcPts val="0"/>
              </a:spcAft>
              <a:buNone/>
            </a:pPr>
            <a:r>
              <a:rPr lang="en">
                <a:solidFill>
                  <a:schemeClr val="dk1"/>
                </a:solidFill>
              </a:rPr>
              <a:t>The advantages of integrating these AI tools are substantial. They lay a solid foundation for future challenges and innovations, allowing for increased levels of efficiency and collaboration. This transformation is not just about improving our current methods; it's about reimagining the possibilities of what we can achieve together in DevOps.</a:t>
            </a:r>
            <a:endParaRPr>
              <a:solidFill>
                <a:schemeClr val="dk1"/>
              </a:solidFill>
            </a:endParaRPr>
          </a:p>
          <a:p>
            <a:pPr indent="0" lvl="0" marL="0" rtl="0" algn="l">
              <a:lnSpc>
                <a:spcPct val="150000"/>
              </a:lnSpc>
              <a:spcBef>
                <a:spcPts val="0"/>
              </a:spcBef>
              <a:spcAft>
                <a:spcPts val="0"/>
              </a:spcAft>
              <a:buNone/>
            </a:pPr>
            <a:r>
              <a:rPr lang="en">
                <a:solidFill>
                  <a:schemeClr val="dk1"/>
                </a:solidFill>
              </a:rPr>
              <a:t>By using these AI-powered solutions, we're developing a resilient and forward-looking approach to DevOps that encourages change, supports collaboration, and promotes innovation all while seamlessly integrating into our existing workflows.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6d0445d93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6d0445d93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AI is also altering how CI/CD pipelines and development processes operate, enhancing efficiency and setting new benchmarks for speed and reliability.</a:t>
            </a:r>
            <a:br>
              <a:rPr lang="en">
                <a:solidFill>
                  <a:schemeClr val="dk1"/>
                </a:solidFill>
              </a:rPr>
            </a:br>
            <a:r>
              <a:rPr lang="en">
                <a:solidFill>
                  <a:schemeClr val="dk1"/>
                </a:solidFill>
              </a:rPr>
              <a:t>One such tool leading the transformation is GitLab in using AI to automate processes, improve code quality and enhance security within the CI/CD pipeline.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
                <a:solidFill>
                  <a:schemeClr val="dk1"/>
                </a:solidFill>
              </a:rPr>
              <a:t>Shifting the focus to deployment, </a:t>
            </a:r>
            <a:r>
              <a:rPr b="1" lang="en">
                <a:solidFill>
                  <a:schemeClr val="dk1"/>
                </a:solidFill>
              </a:rPr>
              <a:t>Harness</a:t>
            </a:r>
            <a:r>
              <a:rPr lang="en">
                <a:solidFill>
                  <a:schemeClr val="dk1"/>
                </a:solidFill>
              </a:rPr>
              <a:t> incorporates AI to revolutionize the way software is delivered. Its AI-driven Continuous Delivery platform automates the verification of deployments using machine learning to analyze deployment metrics, detect anomalies, and predict the success of deployments. This ensures that only stable releases are promoted, enhancing the reliability of production environments.</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b="1" lang="en">
                <a:solidFill>
                  <a:schemeClr val="dk1"/>
                </a:solidFill>
              </a:rPr>
              <a:t>Argo CD</a:t>
            </a:r>
            <a:r>
              <a:rPr lang="en">
                <a:solidFill>
                  <a:schemeClr val="dk1"/>
                </a:solidFill>
              </a:rPr>
              <a:t>, on the other hand, employs AI in managing Kubernetes deployments. It utilizes predictive analytics to enable smarter rollback strategies and optimize canary deployments. By forecasting deployment outcomes, Argo CD minimizes deployment risks, ensuring that updates are seamlessly rolled out with minimal disruption.</a:t>
            </a:r>
            <a:endParaRPr>
              <a:solidFill>
                <a:schemeClr val="dk1"/>
              </a:solidFill>
            </a:endParaRPr>
          </a:p>
          <a:p>
            <a:pPr indent="0" lvl="0" marL="0" rtl="0" algn="l">
              <a:lnSpc>
                <a:spcPct val="150000"/>
              </a:lnSpc>
              <a:spcBef>
                <a:spcPts val="0"/>
              </a:spcBef>
              <a:spcAft>
                <a:spcPts val="0"/>
              </a:spcAft>
              <a:buNone/>
            </a:pPr>
            <a:r>
              <a:rPr lang="en">
                <a:solidFill>
                  <a:schemeClr val="dk1"/>
                </a:solidFill>
              </a:rPr>
              <a:t>These platforms underscore AI's transformative impact on DevOps, from streamlining CI/CD processes to ensuring robust and reliable deployments. As we delve deeper into these AI-driven enhancements, it's clear that AI is not just augmenting but redefining operations and deployment, paving the way for a new era of intelligent automation and productivity.</a:t>
            </a:r>
            <a:endParaRPr>
              <a:solidFill>
                <a:schemeClr val="dk1"/>
              </a:solidFill>
            </a:endParaRPr>
          </a:p>
          <a:p>
            <a:pPr indent="0" lvl="0" marL="0" rtl="0" algn="l">
              <a:lnSpc>
                <a:spcPct val="150000"/>
              </a:lnSpc>
              <a:spcBef>
                <a:spcPts val="0"/>
              </a:spcBef>
              <a:spcAft>
                <a:spcPts val="0"/>
              </a:spcAft>
              <a:buNone/>
            </a:pPr>
            <a:br>
              <a:rPr lang="en">
                <a:solidFill>
                  <a:schemeClr val="dk1"/>
                </a:solidFill>
              </a:rPr>
            </a:br>
            <a:r>
              <a:rPr lang="en">
                <a:solidFill>
                  <a:schemeClr val="dk1"/>
                </a:solidFill>
              </a:rPr>
              <a:t>Beyond CI/CD optimizations and deployments, AI's influence extends into the very fabric of coding and code management. A tool like </a:t>
            </a:r>
            <a:r>
              <a:rPr b="1" lang="en">
                <a:solidFill>
                  <a:schemeClr val="dk1"/>
                </a:solidFill>
              </a:rPr>
              <a:t>CodeRabbit.ai</a:t>
            </a:r>
            <a:r>
              <a:rPr lang="en">
                <a:solidFill>
                  <a:schemeClr val="dk1"/>
                </a:solidFill>
              </a:rPr>
              <a:t> exemplifies this by automating code reviews with AI. It scrutinizes code for potential errors, suggests optimizations, and enforces coding standards, acting as an ever-vigilant reviewer that helps maintain high code quality. By providing real-time feedback and recommendations, CodeRabbit.ai assists developers in improving their code before it even reaches the human review stage, thus attempting to enhancing overall productivity and accelerating the development process. &lt;&lt; </a:t>
            </a:r>
            <a:r>
              <a:rPr b="1" lang="en">
                <a:solidFill>
                  <a:schemeClr val="dk1"/>
                </a:solidFill>
              </a:rPr>
              <a:t>This is </a:t>
            </a:r>
            <a:r>
              <a:rPr b="1" lang="en">
                <a:solidFill>
                  <a:schemeClr val="dk1"/>
                </a:solidFill>
              </a:rPr>
              <a:t>experimental</a:t>
            </a:r>
            <a:r>
              <a:rPr b="1" lang="en">
                <a:solidFill>
                  <a:schemeClr val="dk1"/>
                </a:solidFill>
              </a:rPr>
              <a:t> but it </a:t>
            </a:r>
            <a:r>
              <a:rPr b="1" lang="en">
                <a:solidFill>
                  <a:schemeClr val="dk1"/>
                </a:solidFill>
              </a:rPr>
              <a:t>could</a:t>
            </a:r>
            <a:r>
              <a:rPr b="1" lang="en">
                <a:solidFill>
                  <a:schemeClr val="dk1"/>
                </a:solidFill>
              </a:rPr>
              <a:t> </a:t>
            </a:r>
            <a:r>
              <a:rPr b="1" lang="en">
                <a:solidFill>
                  <a:schemeClr val="dk1"/>
                </a:solidFill>
              </a:rPr>
              <a:t>prove</a:t>
            </a:r>
            <a:r>
              <a:rPr b="1" lang="en">
                <a:solidFill>
                  <a:schemeClr val="dk1"/>
                </a:solidFill>
              </a:rPr>
              <a:t> </a:t>
            </a:r>
            <a:r>
              <a:rPr b="1" lang="en">
                <a:solidFill>
                  <a:schemeClr val="dk1"/>
                </a:solidFill>
              </a:rPr>
              <a:t>promising</a:t>
            </a:r>
            <a:r>
              <a:rPr lang="en">
                <a:solidFill>
                  <a:schemeClr val="dk1"/>
                </a:solidFill>
              </a:rPr>
              <a:t> &gt;&gt;</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c8d1ea525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c8d1ea525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AI's impact on extends into operational excellence and efficiency, with tech giants leading the charge. </a:t>
            </a:r>
            <a:r>
              <a:rPr b="1" lang="en">
                <a:solidFill>
                  <a:schemeClr val="dk1"/>
                </a:solidFill>
              </a:rPr>
              <a:t>Netflix</a:t>
            </a:r>
            <a:r>
              <a:rPr lang="en">
                <a:solidFill>
                  <a:schemeClr val="dk1"/>
                </a:solidFill>
              </a:rPr>
              <a:t> employs AI to optimize its content delivery networks, significantly improving user experience through better content availability and streaming quality. </a:t>
            </a:r>
            <a:r>
              <a:rPr b="1" lang="en">
                <a:solidFill>
                  <a:schemeClr val="dk1"/>
                </a:solidFill>
              </a:rPr>
              <a:t>Google</a:t>
            </a:r>
            <a:r>
              <a:rPr lang="en">
                <a:solidFill>
                  <a:schemeClr val="dk1"/>
                </a:solidFill>
              </a:rPr>
              <a:t> leverages AI for predictive maintenance, enabling proactive system repairs and reducing data center downtime, which translates to substantial cost savings and increased reliability.</a:t>
            </a:r>
            <a:endParaRPr>
              <a:solidFill>
                <a:schemeClr val="dk1"/>
              </a:solidFill>
            </a:endParaRPr>
          </a:p>
          <a:p>
            <a:pPr indent="0" lvl="0" marL="0" rtl="0" algn="l">
              <a:lnSpc>
                <a:spcPct val="150000"/>
              </a:lnSpc>
              <a:spcBef>
                <a:spcPts val="0"/>
              </a:spcBef>
              <a:spcAft>
                <a:spcPts val="0"/>
              </a:spcAft>
              <a:buNone/>
            </a:pPr>
            <a:r>
              <a:rPr lang="en">
                <a:solidFill>
                  <a:schemeClr val="dk1"/>
                </a:solidFill>
              </a:rPr>
              <a:t>These instances showcase how AI-driven strategies are essential for operational excellence, offering predictive insights that lead to more efficient, robust, and customer-centric operations. By adopting AI, companies are not only enhancing their software development lifecycles but are also setting new benchmarks for operational performance, marking a new era of innovation powered by intelligent automation.</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6d0445d93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6d0445d93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AI is also having a </a:t>
            </a:r>
            <a:r>
              <a:rPr lang="en">
                <a:solidFill>
                  <a:schemeClr val="dk1"/>
                </a:solidFill>
              </a:rPr>
              <a:t>significant</a:t>
            </a:r>
            <a:r>
              <a:rPr lang="en">
                <a:solidFill>
                  <a:schemeClr val="dk1"/>
                </a:solidFill>
              </a:rPr>
              <a:t> impact on the Testing and Security side of DevOps. Tools like </a:t>
            </a:r>
            <a:r>
              <a:rPr b="1" lang="en">
                <a:solidFill>
                  <a:schemeClr val="dk1"/>
                </a:solidFill>
              </a:rPr>
              <a:t>Snyk</a:t>
            </a:r>
            <a:r>
              <a:rPr lang="en">
                <a:solidFill>
                  <a:schemeClr val="dk1"/>
                </a:solidFill>
              </a:rPr>
              <a:t>, </a:t>
            </a:r>
            <a:r>
              <a:rPr b="1" lang="en">
                <a:solidFill>
                  <a:schemeClr val="dk1"/>
                </a:solidFill>
              </a:rPr>
              <a:t>Aqua Security Trivy</a:t>
            </a:r>
            <a:r>
              <a:rPr lang="en">
                <a:solidFill>
                  <a:schemeClr val="dk1"/>
                </a:solidFill>
              </a:rPr>
              <a:t>, and </a:t>
            </a:r>
            <a:r>
              <a:rPr b="1" lang="en">
                <a:solidFill>
                  <a:schemeClr val="dk1"/>
                </a:solidFill>
              </a:rPr>
              <a:t>Checkmarx</a:t>
            </a:r>
            <a:r>
              <a:rPr lang="en">
                <a:solidFill>
                  <a:schemeClr val="dk1"/>
                </a:solidFill>
              </a:rPr>
              <a:t> </a:t>
            </a:r>
            <a:r>
              <a:rPr lang="en">
                <a:solidFill>
                  <a:schemeClr val="dk1"/>
                </a:solidFill>
              </a:rPr>
              <a:t>stand at the forefront, utilizing AI to transform how we approach security protocols and vulnerability detection.</a:t>
            </a:r>
            <a:endParaRPr>
              <a:solidFill>
                <a:schemeClr val="dk1"/>
              </a:solidFill>
            </a:endParaRPr>
          </a:p>
          <a:p>
            <a:pPr indent="0" lvl="0" marL="0" rtl="0" algn="l">
              <a:lnSpc>
                <a:spcPct val="150000"/>
              </a:lnSpc>
              <a:spcBef>
                <a:spcPts val="0"/>
              </a:spcBef>
              <a:spcAft>
                <a:spcPts val="0"/>
              </a:spcAft>
              <a:buNone/>
            </a:pPr>
            <a:r>
              <a:rPr b="1" lang="en">
                <a:solidFill>
                  <a:schemeClr val="dk1"/>
                </a:solidFill>
              </a:rPr>
              <a:t>Snyk</a:t>
            </a:r>
            <a:r>
              <a:rPr lang="en">
                <a:solidFill>
                  <a:schemeClr val="dk1"/>
                </a:solidFill>
              </a:rPr>
              <a:t> harnesses machine learning to sift through dependencies, prioritizing security issues based on their potential impact and seamlessly weaving security into the fabric of the DevOps workflow. This ensures vulnerabilities are addressed promptly, safeguarding applications from the early stages of development.</a:t>
            </a:r>
            <a:endParaRPr>
              <a:solidFill>
                <a:schemeClr val="dk1"/>
              </a:solidFill>
            </a:endParaRPr>
          </a:p>
          <a:p>
            <a:pPr indent="0" lvl="0" marL="0" rtl="0" algn="l">
              <a:lnSpc>
                <a:spcPct val="150000"/>
              </a:lnSpc>
              <a:spcBef>
                <a:spcPts val="0"/>
              </a:spcBef>
              <a:spcAft>
                <a:spcPts val="0"/>
              </a:spcAft>
              <a:buNone/>
            </a:pPr>
            <a:r>
              <a:rPr b="1" lang="en">
                <a:solidFill>
                  <a:schemeClr val="dk1"/>
                </a:solidFill>
              </a:rPr>
              <a:t>Aqua Security Trivy</a:t>
            </a:r>
            <a:r>
              <a:rPr lang="en">
                <a:solidFill>
                  <a:schemeClr val="dk1"/>
                </a:solidFill>
              </a:rPr>
              <a:t> employs AI to conduct comprehensive scans across containers and Infrastructure as Code (IaC), significantly bolstering our capability to detect vulnerabilities early on. Its AI-driven approach provides a thorough analysis, enabling more secure container and cloud-native applications.</a:t>
            </a:r>
            <a:endParaRPr>
              <a:solidFill>
                <a:schemeClr val="dk1"/>
              </a:solidFill>
            </a:endParaRPr>
          </a:p>
          <a:p>
            <a:pPr indent="0" lvl="0" marL="0" rtl="0" algn="l">
              <a:lnSpc>
                <a:spcPct val="150000"/>
              </a:lnSpc>
              <a:spcBef>
                <a:spcPts val="0"/>
              </a:spcBef>
              <a:spcAft>
                <a:spcPts val="0"/>
              </a:spcAft>
              <a:buNone/>
            </a:pPr>
            <a:r>
              <a:rPr b="1" lang="en">
                <a:solidFill>
                  <a:schemeClr val="dk1"/>
                </a:solidFill>
              </a:rPr>
              <a:t>Checkmarx</a:t>
            </a:r>
            <a:r>
              <a:rPr lang="en">
                <a:solidFill>
                  <a:schemeClr val="dk1"/>
                </a:solidFill>
              </a:rPr>
              <a:t> leverages AI for both static and dynamic analysis, pinpointing security flaws with remarkable precision. By automating the detection of code vulnerabilities, Checkmarx enhances the security posture without impeding the development pace.</a:t>
            </a:r>
            <a:endParaRPr>
              <a:solidFill>
                <a:schemeClr val="dk1"/>
              </a:solidFill>
            </a:endParaRPr>
          </a:p>
          <a:p>
            <a:pPr indent="0" lvl="0" marL="0" rtl="0" algn="l">
              <a:lnSpc>
                <a:spcPct val="150000"/>
              </a:lnSpc>
              <a:spcBef>
                <a:spcPts val="0"/>
              </a:spcBef>
              <a:spcAft>
                <a:spcPts val="0"/>
              </a:spcAft>
              <a:buNone/>
            </a:pPr>
            <a:r>
              <a:rPr lang="en">
                <a:solidFill>
                  <a:schemeClr val="dk1"/>
                </a:solidFill>
              </a:rPr>
              <a:t>This shift towards AI-driven security management marks a new era of proactive and intelligent defense mechanisms, elevating the security and effectiveness of our systems against evolving threats. Some of which include AI!</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c8d1ea525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2c8d1ea525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It's clear that AI's contribution to DevOps transcends mere task automation. AI acts as a force, rejuvenating every aspect of the workflow, including operations, deployment, testing, and security. It empowers organizations to not only respond swiftly changes but also to anticipate and strategize for the challenges ahead, thereby converting reactive measures into proactive strategies.</a:t>
            </a:r>
            <a:endParaRPr>
              <a:solidFill>
                <a:schemeClr val="dk1"/>
              </a:solidFill>
            </a:endParaRPr>
          </a:p>
          <a:p>
            <a:pPr indent="0" lvl="0" marL="0" rtl="0" algn="l">
              <a:lnSpc>
                <a:spcPct val="150000"/>
              </a:lnSpc>
              <a:spcBef>
                <a:spcPts val="0"/>
              </a:spcBef>
              <a:spcAft>
                <a:spcPts val="0"/>
              </a:spcAft>
              <a:buNone/>
            </a:pPr>
            <a:r>
              <a:rPr lang="en">
                <a:solidFill>
                  <a:schemeClr val="dk1"/>
                </a:solidFill>
              </a:rPr>
              <a:t>The advantages of integrating AI into Testing and Security are manifold: we see a notable increase in operational efficiency, a bolstered security posture, and an acceleration in innovation cycles. As AI continues to evolve, we can expect even deeper integration into DevSecOps and Testing, heralding the advent of more sophisticated, resilient, and efficient systems.</a:t>
            </a:r>
            <a:endParaRPr>
              <a:solidFill>
                <a:schemeClr val="dk1"/>
              </a:solidFill>
            </a:endParaRPr>
          </a:p>
          <a:p>
            <a:pPr indent="0" lvl="0" marL="0" rtl="0" algn="l">
              <a:lnSpc>
                <a:spcPct val="150000"/>
              </a:lnSpc>
              <a:spcBef>
                <a:spcPts val="0"/>
              </a:spcBef>
              <a:spcAft>
                <a:spcPts val="0"/>
              </a:spcAft>
              <a:buNone/>
            </a:pPr>
            <a:r>
              <a:rPr lang="en">
                <a:solidFill>
                  <a:schemeClr val="dk1"/>
                </a:solidFill>
              </a:rPr>
              <a:t>Ultimately, AI doesn’t just tweak our existing processes; it enriches them in </a:t>
            </a:r>
            <a:r>
              <a:rPr lang="en">
                <a:solidFill>
                  <a:schemeClr val="dk1"/>
                </a:solidFill>
              </a:rPr>
              <a:t>unobtrusive</a:t>
            </a:r>
            <a:r>
              <a:rPr lang="en">
                <a:solidFill>
                  <a:schemeClr val="dk1"/>
                </a:solidFill>
              </a:rPr>
              <a:t> ways making them Better, Faster, Strong and Safer resulting in more product delivery.</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6d0445d93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6d0445d93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Rounding out this deep dive, we delve into the impact of AI on monitoring and anomaly detection. Tools like </a:t>
            </a:r>
            <a:r>
              <a:rPr b="1" lang="en">
                <a:solidFill>
                  <a:schemeClr val="dk1"/>
                </a:solidFill>
              </a:rPr>
              <a:t>Datadog</a:t>
            </a:r>
            <a:r>
              <a:rPr lang="en">
                <a:solidFill>
                  <a:schemeClr val="dk1"/>
                </a:solidFill>
              </a:rPr>
              <a:t>, </a:t>
            </a:r>
            <a:r>
              <a:rPr b="1" lang="en">
                <a:solidFill>
                  <a:schemeClr val="dk1"/>
                </a:solidFill>
              </a:rPr>
              <a:t>New Relic</a:t>
            </a:r>
            <a:r>
              <a:rPr lang="en">
                <a:solidFill>
                  <a:schemeClr val="dk1"/>
                </a:solidFill>
              </a:rPr>
              <a:t>, and </a:t>
            </a:r>
            <a:r>
              <a:rPr b="1" lang="en">
                <a:solidFill>
                  <a:schemeClr val="dk1"/>
                </a:solidFill>
              </a:rPr>
              <a:t>Splunk</a:t>
            </a:r>
            <a:r>
              <a:rPr lang="en">
                <a:solidFill>
                  <a:schemeClr val="dk1"/>
                </a:solidFill>
              </a:rPr>
              <a:t> are leading the charge, utilizing AI to offer comprehensive monitoring across applications, networks, and infrastructure. These platforms excel at detecting anomalies and foreseeing issues before they arise.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rPr>
              <a:t>Datadog</a:t>
            </a:r>
            <a:r>
              <a:rPr lang="en">
                <a:solidFill>
                  <a:schemeClr val="dk1"/>
                </a:solidFill>
              </a:rPr>
              <a:t> employs machine learning algorithms for anomaly detection, allowing DevOps teams to spot unusual behavior across their stack swiftly. </a:t>
            </a:r>
            <a:r>
              <a:rPr b="1" lang="en">
                <a:solidFill>
                  <a:schemeClr val="dk1"/>
                </a:solidFill>
              </a:rPr>
              <a:t>New Relic</a:t>
            </a:r>
            <a:r>
              <a:rPr lang="en">
                <a:solidFill>
                  <a:schemeClr val="dk1"/>
                </a:solidFill>
              </a:rPr>
              <a:t> provides AI-powered incident intelligence, reducing noise and focusing on the problems that matter most. </a:t>
            </a:r>
            <a:r>
              <a:rPr b="1" lang="en">
                <a:solidFill>
                  <a:schemeClr val="dk1"/>
                </a:solidFill>
              </a:rPr>
              <a:t>Splunk</a:t>
            </a:r>
            <a:r>
              <a:rPr lang="en">
                <a:solidFill>
                  <a:schemeClr val="dk1"/>
                </a:solidFill>
              </a:rPr>
              <a:t> uses AI and machine learning for predictive analytics, helping predict and prevent service disruptions before they impact users.</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Expanding our toolkit, </a:t>
            </a:r>
            <a:r>
              <a:rPr b="1" lang="en">
                <a:solidFill>
                  <a:schemeClr val="dk1"/>
                </a:solidFill>
              </a:rPr>
              <a:t>Elasticsearch</a:t>
            </a:r>
            <a:r>
              <a:rPr lang="en">
                <a:solidFill>
                  <a:schemeClr val="dk1"/>
                </a:solidFill>
              </a:rPr>
              <a:t> leverages AI for log and performance data analysis, enhancing the observability of distributed systems. Similarly, </a:t>
            </a:r>
            <a:r>
              <a:rPr b="1" lang="en">
                <a:solidFill>
                  <a:schemeClr val="dk1"/>
                </a:solidFill>
              </a:rPr>
              <a:t>Dynatrace</a:t>
            </a:r>
            <a:r>
              <a:rPr lang="en">
                <a:solidFill>
                  <a:schemeClr val="dk1"/>
                </a:solidFill>
              </a:rPr>
              <a:t> applies AI for automatic root cause analysis, making it easier for teams to pinpoint the origins of issues across increasingly complex environments.</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These AI-driven platforms transform how we approach monitoring and anomaly detection, moving from reactive to proactive issue resolution.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c8d1ea525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c8d1ea525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As we summarize our journey through the realm of monitoring and anomaly detection, the transformative potential of AI within DevOps becomes unmistakably clear. The advanced capabilities of AI for predictive insights and real-time anomaly detection mark a pivotal shift towards more intelligent, resilient, and efficient operations.</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The AI-powered analytics offered by platforms like </a:t>
            </a:r>
            <a:r>
              <a:rPr b="1" lang="en">
                <a:solidFill>
                  <a:schemeClr val="dk1"/>
                </a:solidFill>
              </a:rPr>
              <a:t>Datadog</a:t>
            </a:r>
            <a:r>
              <a:rPr lang="en">
                <a:solidFill>
                  <a:schemeClr val="dk1"/>
                </a:solidFill>
              </a:rPr>
              <a:t>, </a:t>
            </a:r>
            <a:r>
              <a:rPr b="1" lang="en">
                <a:solidFill>
                  <a:schemeClr val="dk1"/>
                </a:solidFill>
              </a:rPr>
              <a:t>New Relic</a:t>
            </a:r>
            <a:r>
              <a:rPr lang="en">
                <a:solidFill>
                  <a:schemeClr val="dk1"/>
                </a:solidFill>
              </a:rPr>
              <a:t>, </a:t>
            </a:r>
            <a:r>
              <a:rPr b="1" lang="en">
                <a:solidFill>
                  <a:schemeClr val="dk1"/>
                </a:solidFill>
              </a:rPr>
              <a:t>Splunk</a:t>
            </a:r>
            <a:r>
              <a:rPr lang="en">
                <a:solidFill>
                  <a:schemeClr val="dk1"/>
                </a:solidFill>
              </a:rPr>
              <a:t>, </a:t>
            </a:r>
            <a:r>
              <a:rPr b="1" lang="en">
                <a:solidFill>
                  <a:schemeClr val="dk1"/>
                </a:solidFill>
              </a:rPr>
              <a:t>Elasticsearch</a:t>
            </a:r>
            <a:r>
              <a:rPr lang="en">
                <a:solidFill>
                  <a:schemeClr val="dk1"/>
                </a:solidFill>
              </a:rPr>
              <a:t>, and </a:t>
            </a:r>
            <a:r>
              <a:rPr b="1" lang="en">
                <a:solidFill>
                  <a:schemeClr val="dk1"/>
                </a:solidFill>
              </a:rPr>
              <a:t>Dynatrace</a:t>
            </a:r>
            <a:r>
              <a:rPr lang="en">
                <a:solidFill>
                  <a:schemeClr val="dk1"/>
                </a:solidFill>
              </a:rPr>
              <a:t> illustrate this shift, enabling DevOps teams to proactively manage system health and prevent downtime. These tools exemplify how AI is reshaping the monitoring landscape, empowering teams with the ability to address issues before they affect users, minimizing downtime, and optimizing performance.</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6d0445d93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6d0445d93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As AI becomes more integral to our software systems, the need for specialized operational frameworks like ML Ops and LLM Ops grows increasingly important. These disciplines are essential for several key reasons: Complexity Management, Scalability, Governance and Compliance and Continuous Model Improvement of AI features. </a:t>
            </a:r>
            <a:r>
              <a:rPr lang="en"/>
              <a:t>This evolution reflects the growing expectation for software to inherently include AI features. </a:t>
            </a:r>
            <a:endParaRPr/>
          </a:p>
          <a:p>
            <a:pPr indent="0" lvl="0" marL="0" rtl="0" algn="l">
              <a:lnSpc>
                <a:spcPct val="150000"/>
              </a:lnSpc>
              <a:spcBef>
                <a:spcPts val="0"/>
              </a:spcBef>
              <a:spcAft>
                <a:spcPts val="0"/>
              </a:spcAft>
              <a:buNone/>
            </a:pPr>
            <a:r>
              <a:rPr lang="en"/>
              <a:t>As these technologies become more embedded in the tools we use daily, they're not just optional extras but essential components that drive efficiency, innovation, and resilience in our operations along with the platforms and systems we operate. </a:t>
            </a:r>
            <a:endParaRPr/>
          </a:p>
          <a:p>
            <a:pPr indent="0" lvl="0" marL="0" rtl="0" algn="l">
              <a:lnSpc>
                <a:spcPct val="150000"/>
              </a:lnSpc>
              <a:spcBef>
                <a:spcPts val="0"/>
              </a:spcBef>
              <a:spcAft>
                <a:spcPts val="0"/>
              </a:spcAft>
              <a:buNone/>
            </a:pPr>
            <a:r>
              <a:rPr lang="en"/>
              <a:t>These emerging fields offer a focused lens on managing the complexities of machine learning and large language models, signaling a future where AI's role in DevOps is not just to augment but to create new operational </a:t>
            </a:r>
            <a:r>
              <a:rPr lang="en"/>
              <a:t>paradigms</a:t>
            </a:r>
            <a:r>
              <a:rPr lang="en"/>
              <a:t>. </a:t>
            </a:r>
            <a:endParaRPr/>
          </a:p>
          <a:p>
            <a:pPr indent="0" lvl="0" marL="0" rtl="0" algn="l">
              <a:lnSpc>
                <a:spcPct val="150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6d0445d93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6d0445d93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Building on our understanding of AI's role in DevOps, we enter the realm of ML Ops. This discipline highlights a commitment to automation, version control, and continuous improvement, crucial for the development of ML-powered applications.</a:t>
            </a:r>
            <a:br>
              <a:rPr lang="en">
                <a:solidFill>
                  <a:schemeClr val="dk1"/>
                </a:solidFill>
              </a:rPr>
            </a:br>
            <a:r>
              <a:rPr lang="en">
                <a:solidFill>
                  <a:schemeClr val="dk1"/>
                </a:solidFill>
              </a:rPr>
              <a:t>In the crossroads of MLOps, we find the integration of machine learning with DevOps practices, propelling the development of ML-powered applications towards excellence. As we explore the landscape shaped by platforms like Arize, Remyx.ai, MLflow, Comet.ml, DVC, and Kubeflow, we uncover the essential pillars that elevate MLOps from a mere methodology to a transformative force in software delivery.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The Core Pillars of MLOps: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Version Control</a:t>
            </a:r>
            <a:r>
              <a:rPr lang="en">
                <a:solidFill>
                  <a:schemeClr val="dk1"/>
                </a:solidFill>
              </a:rPr>
              <a:t>: Vital for managing both models and datasets, ensuring every aspect of our projects is traceable and manageable.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Continuous Integration and Delivery (CI/CD) for ML</a:t>
            </a:r>
            <a:r>
              <a:rPr lang="en">
                <a:solidFill>
                  <a:schemeClr val="dk1"/>
                </a:solidFill>
              </a:rPr>
              <a:t>: Facilitates the automation of the ML lifecycle, from data preparation through to model deployment, ensuring a seamless, efficient journey for each model.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Automated Testing</a:t>
            </a:r>
            <a:r>
              <a:rPr lang="en">
                <a:solidFill>
                  <a:schemeClr val="dk1"/>
                </a:solidFill>
              </a:rPr>
              <a:t>: Encompasses everything from data validation to model performance checks, guaranteeing models behave as expected across all stages.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Monitoring and Validation</a:t>
            </a:r>
            <a:r>
              <a:rPr lang="en">
                <a:solidFill>
                  <a:schemeClr val="dk1"/>
                </a:solidFill>
              </a:rPr>
              <a:t>: Employs continuous oversight of model performance to swiftly pinpoint and rectify any issues like model drift or data discrepancies.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Implementing MLOps Means: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Integrating ML operations within CI/CD pipelines for the automated deployment of precise, real-time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Prioritizing reproducibility by meticulously tracking experiments, versions, and datasets.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Utilizing advanced monitoring tools, such as those provided by Arize and Comet.ml, not merely to observe but to anticipate and preemptively address potential issues, ensuring the integrity and reliability of models in production.</a:t>
            </a:r>
            <a:endParaRPr>
              <a:solidFill>
                <a:schemeClr val="dk1"/>
              </a:solidFill>
            </a:endParaRPr>
          </a:p>
          <a:p>
            <a:pPr indent="0" lvl="0" marL="0" rtl="0" algn="l">
              <a:lnSpc>
                <a:spcPct val="150000"/>
              </a:lnSpc>
              <a:spcBef>
                <a:spcPts val="1200"/>
              </a:spcBef>
              <a:spcAft>
                <a:spcPts val="0"/>
              </a:spcAft>
              <a:buNone/>
            </a:pPr>
            <a:r>
              <a:rPr lang="en">
                <a:solidFill>
                  <a:schemeClr val="dk1"/>
                </a:solidFill>
              </a:rPr>
              <a:t>Platforms like </a:t>
            </a:r>
            <a:r>
              <a:rPr b="1" lang="en">
                <a:solidFill>
                  <a:schemeClr val="dk1"/>
                </a:solidFill>
              </a:rPr>
              <a:t>Remyx.ai</a:t>
            </a:r>
            <a:r>
              <a:rPr lang="en">
                <a:solidFill>
                  <a:schemeClr val="dk1"/>
                </a:solidFill>
              </a:rPr>
              <a:t> simplify the deployment and management of ML models, making sophisticated ML operations accessible. </a:t>
            </a:r>
            <a:r>
              <a:rPr b="1" lang="en">
                <a:solidFill>
                  <a:schemeClr val="dk1"/>
                </a:solidFill>
              </a:rPr>
              <a:t>MLflow</a:t>
            </a:r>
            <a:r>
              <a:rPr lang="en">
                <a:solidFill>
                  <a:schemeClr val="dk1"/>
                </a:solidFill>
              </a:rPr>
              <a:t> and </a:t>
            </a:r>
            <a:r>
              <a:rPr b="1" lang="en">
                <a:solidFill>
                  <a:schemeClr val="dk1"/>
                </a:solidFill>
              </a:rPr>
              <a:t>DVC</a:t>
            </a:r>
            <a:r>
              <a:rPr lang="en">
                <a:solidFill>
                  <a:schemeClr val="dk1"/>
                </a:solidFill>
              </a:rPr>
              <a:t> support the comprehensive management of the ML development process, from experimentation to deployment, with a focus on reproducibility and collaboration. </a:t>
            </a:r>
            <a:r>
              <a:rPr b="1" lang="en">
                <a:solidFill>
                  <a:schemeClr val="dk1"/>
                </a:solidFill>
              </a:rPr>
              <a:t>Kubeflow</a:t>
            </a:r>
            <a:r>
              <a:rPr lang="en">
                <a:solidFill>
                  <a:schemeClr val="dk1"/>
                </a:solidFill>
              </a:rPr>
              <a:t> extends these capabilities to Kubernetes, offering a scalable and portable solution for deploying machine learning workflows.</a:t>
            </a:r>
            <a:endParaRPr>
              <a:solidFill>
                <a:schemeClr val="dk1"/>
              </a:solidFill>
            </a:endParaRPr>
          </a:p>
          <a:p>
            <a:pPr indent="0" lvl="0" marL="0" rtl="0" algn="l">
              <a:lnSpc>
                <a:spcPct val="150000"/>
              </a:lnSpc>
              <a:spcBef>
                <a:spcPts val="0"/>
              </a:spcBef>
              <a:spcAft>
                <a:spcPts val="0"/>
              </a:spcAft>
              <a:buNone/>
            </a:pPr>
            <a:r>
              <a:rPr lang="en">
                <a:solidFill>
                  <a:schemeClr val="dk1"/>
                </a:solidFill>
              </a:rPr>
              <a:t>As we integrate these platforms and principles into our DevOps workflows, we establish a strong foundation for our machine learning projects, ensuring scalability, reproducibility, and seamless integration. This approach through MLOps speeds up the adoption of ML/AI in our software systems and helps deliver smart, reliable software more quickly.</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7bbb66d69d_0_2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7bbb66d69d_0_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Our journey explores AI's </a:t>
            </a:r>
            <a:r>
              <a:rPr lang="en">
                <a:solidFill>
                  <a:schemeClr val="dk1"/>
                </a:solidFill>
              </a:rPr>
              <a:t>role</a:t>
            </a:r>
            <a:r>
              <a:rPr lang="en">
                <a:solidFill>
                  <a:schemeClr val="dk1"/>
                </a:solidFill>
              </a:rPr>
              <a:t> across industries, highlighting its impact on our daily lives. Then we'll delve into how AI and DevOps collaborate to make our work faster, better, stronger, and safer, transforming the way we monitor systems and identify issues. Looking ahead, we'll explore the future with ML Ops and LLM Ops, the new frontier in AI and DevOps integration. Our aim is to deeply understand AI's capability to improve our work. As we embark on this adventure, we're eager to uncover all the opportunities AI presents, ready to better understand the impact of this tech. Let's get started.</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c8d1ea525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c8d1ea525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Reflecting on our exploration of MLOps, it’s evident that as we delve deeper into AI and machine learning, MLOps is not merely about deploying models but fostering a culture of excellence and innovation that aligns with the DevOps philosophy. </a:t>
            </a:r>
            <a:endParaRPr>
              <a:solidFill>
                <a:schemeClr val="dk1"/>
              </a:solidFill>
            </a:endParaRPr>
          </a:p>
          <a:p>
            <a:pPr indent="0" lvl="0" marL="0" rtl="0" algn="l">
              <a:lnSpc>
                <a:spcPct val="150000"/>
              </a:lnSpc>
              <a:spcBef>
                <a:spcPts val="0"/>
              </a:spcBef>
              <a:spcAft>
                <a:spcPts val="0"/>
              </a:spcAft>
              <a:buNone/>
            </a:pPr>
            <a:r>
              <a:rPr b="1" lang="en">
                <a:solidFill>
                  <a:schemeClr val="dk1"/>
                </a:solidFill>
              </a:rPr>
              <a:t>Looking Ahead: Trends and Considerations</a:t>
            </a:r>
            <a:endParaRPr b="1">
              <a:solidFill>
                <a:schemeClr val="dk1"/>
              </a:solidFill>
            </a:endParaRPr>
          </a:p>
          <a:p>
            <a:pPr indent="-298450" lvl="0" marL="457200" rtl="0" algn="l">
              <a:lnSpc>
                <a:spcPct val="150000"/>
              </a:lnSpc>
              <a:spcBef>
                <a:spcPts val="0"/>
              </a:spcBef>
              <a:spcAft>
                <a:spcPts val="0"/>
              </a:spcAft>
              <a:buClr>
                <a:schemeClr val="dk1"/>
              </a:buClr>
              <a:buSzPts val="1100"/>
              <a:buChar char="●"/>
            </a:pPr>
            <a:r>
              <a:rPr b="1" lang="en">
                <a:solidFill>
                  <a:schemeClr val="dk1"/>
                </a:solidFill>
              </a:rPr>
              <a:t>AI Ethics and Governance</a:t>
            </a:r>
            <a:r>
              <a:rPr lang="en">
                <a:solidFill>
                  <a:schemeClr val="dk1"/>
                </a:solidFill>
              </a:rPr>
              <a:t>: As AI becomes more prevalent, embedding ethical considerations and governance in MLOps practices is crucial.</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b="1" lang="en">
                <a:solidFill>
                  <a:schemeClr val="dk1"/>
                </a:solidFill>
              </a:rPr>
              <a:t>Hybrid and Multi-Cloud Strategies</a:t>
            </a:r>
            <a:r>
              <a:rPr lang="en">
                <a:solidFill>
                  <a:schemeClr val="dk1"/>
                </a:solidFill>
              </a:rPr>
              <a:t>: The flexibility to deploy and manage models across various cloud environments enhances resilience and scalability.</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b="1" lang="en">
                <a:solidFill>
                  <a:schemeClr val="dk1"/>
                </a:solidFill>
              </a:rPr>
              <a:t>Edge Computing</a:t>
            </a:r>
            <a:r>
              <a:rPr lang="en">
                <a:solidFill>
                  <a:schemeClr val="dk1"/>
                </a:solidFill>
              </a:rPr>
              <a:t>: Deploying models closer to the data source reduces latency, opening new avenues for real-time applications.</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b="1" lang="en">
                <a:solidFill>
                  <a:schemeClr val="dk1"/>
                </a:solidFill>
              </a:rPr>
              <a:t>AutoML and ModelOps</a:t>
            </a:r>
            <a:r>
              <a:rPr lang="en">
                <a:solidFill>
                  <a:schemeClr val="dk1"/>
                </a:solidFill>
              </a:rPr>
              <a:t>: The rise of automated machine learning and dedicated ModelOps emphasizes the move towards more efficient, self-optimizing models and operations.</a:t>
            </a:r>
            <a:endParaRPr>
              <a:solidFill>
                <a:schemeClr val="dk1"/>
              </a:solidFill>
            </a:endParaRPr>
          </a:p>
          <a:p>
            <a:pPr indent="0" lvl="0" marL="0" rtl="0" algn="l">
              <a:lnSpc>
                <a:spcPct val="150000"/>
              </a:lnSpc>
              <a:spcBef>
                <a:spcPts val="0"/>
              </a:spcBef>
              <a:spcAft>
                <a:spcPts val="0"/>
              </a:spcAft>
              <a:buNone/>
            </a:pPr>
            <a:r>
              <a:rPr lang="en">
                <a:solidFill>
                  <a:schemeClr val="dk1"/>
                </a:solidFill>
              </a:rPr>
              <a:t>As MLOps continues to evolve, staying abreast of these trends will be key to leveraging AI effectively. The integration of MLOps into DevOps is not just advantageous but necessary for the development and deployment of AI-driven solutions.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6d0445d93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6d0445d93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With a grasp on ML Ops, our journey leads us to LLMOps, where the sophistication of managing Large Language Models comes to the fore. Here, prompt engineering and observability tools play critical roles in </a:t>
            </a:r>
            <a:r>
              <a:rPr lang="en">
                <a:solidFill>
                  <a:schemeClr val="dk1"/>
                </a:solidFill>
              </a:rPr>
              <a:t>accommodating</a:t>
            </a:r>
            <a:r>
              <a:rPr lang="en">
                <a:solidFill>
                  <a:schemeClr val="dk1"/>
                </a:solidFill>
              </a:rPr>
              <a:t> the use of LLMs effectively.</a:t>
            </a:r>
            <a:endParaRPr>
              <a:solidFill>
                <a:schemeClr val="dk1"/>
              </a:solidFill>
            </a:endParaRPr>
          </a:p>
          <a:p>
            <a:pPr indent="0" lvl="0" marL="0" rtl="0" algn="l">
              <a:lnSpc>
                <a:spcPct val="150000"/>
              </a:lnSpc>
              <a:spcBef>
                <a:spcPts val="0"/>
              </a:spcBef>
              <a:spcAft>
                <a:spcPts val="0"/>
              </a:spcAft>
              <a:buNone/>
            </a:pPr>
            <a:br>
              <a:rPr lang="en">
                <a:solidFill>
                  <a:schemeClr val="dk1"/>
                </a:solidFill>
              </a:rPr>
            </a:br>
            <a:r>
              <a:rPr lang="en">
                <a:solidFill>
                  <a:schemeClr val="dk1"/>
                </a:solidFill>
              </a:rPr>
              <a:t>In the advancing field of Large Language Models (LLMs), LLMOps emerges as the essential framework. It encapsulates the deep integration of prompt engineering, observability and monitoring tools in deploying the use of LLMs effectively.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At the Heart of LLMOps: Prompt Engineering and LLM Agents</a:t>
            </a:r>
            <a:br>
              <a:rPr b="1" lang="en">
                <a:solidFill>
                  <a:schemeClr val="dk1"/>
                </a:solidFill>
              </a:rPr>
            </a:br>
            <a:r>
              <a:rPr lang="en">
                <a:solidFill>
                  <a:schemeClr val="dk1"/>
                </a:solidFill>
              </a:rPr>
              <a:t>The journey into LLMOps is headed up by the use of prompt engineering, a technique that enables us to craft queries that elicit accurate responses from LLMs. Employing strategies such as few-shot and chain of thought prompting significantly enhances LLM performance, making prompt engineering a cornerstone of LLM optimization. One of the key worries here is </a:t>
            </a:r>
            <a:r>
              <a:rPr lang="en">
                <a:solidFill>
                  <a:schemeClr val="dk1"/>
                </a:solidFill>
              </a:rPr>
              <a:t>Hallucination</a:t>
            </a:r>
            <a:r>
              <a:rPr lang="en">
                <a:solidFill>
                  <a:schemeClr val="dk1"/>
                </a:solidFill>
              </a:rPr>
              <a:t> detection and ensuring that the LLM responds in a business friendly manner and if not </a:t>
            </a:r>
            <a:r>
              <a:rPr lang="en">
                <a:solidFill>
                  <a:schemeClr val="dk1"/>
                </a:solidFill>
              </a:rPr>
              <a:t>corrective</a:t>
            </a:r>
            <a:r>
              <a:rPr lang="en">
                <a:solidFill>
                  <a:schemeClr val="dk1"/>
                </a:solidFill>
              </a:rPr>
              <a:t> action can be taken.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Architectures like LangChain</a:t>
            </a:r>
            <a:r>
              <a:rPr lang="en">
                <a:solidFill>
                  <a:schemeClr val="dk1"/>
                </a:solidFill>
              </a:rPr>
              <a:t> facilitate complex interactions, allowing us to create applications that are not only scalable but also highly responsive. This complexity underscores the importance of a strategic approach to LLMOps that goes beyond deployment, focusing on the continuous refinement and enhancement of models through real-time feedback and advanced observability.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Observability in LLMOps: A Pillar of Effective Management</a:t>
            </a:r>
            <a:br>
              <a:rPr b="1" lang="en">
                <a:solidFill>
                  <a:schemeClr val="dk1"/>
                </a:solidFill>
              </a:rPr>
            </a:br>
            <a:r>
              <a:rPr lang="en">
                <a:solidFill>
                  <a:schemeClr val="dk1"/>
                </a:solidFill>
              </a:rPr>
              <a:t>The observability of LLMs, as outlined by the Arize framework, introduces five critical pillars to effectively manage the lifecycle of LLM applications: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LLM Evaluation</a:t>
            </a:r>
            <a:r>
              <a:rPr lang="en">
                <a:solidFill>
                  <a:schemeClr val="dk1"/>
                </a:solidFill>
              </a:rPr>
              <a:t>: Assessing response quality against various prompts.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Traces and Spans</a:t>
            </a:r>
            <a:r>
              <a:rPr lang="en">
                <a:solidFill>
                  <a:schemeClr val="dk1"/>
                </a:solidFill>
              </a:rPr>
              <a:t>: Isolating issues within complex agentic workflows.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Prompt Engineering</a:t>
            </a:r>
            <a:r>
              <a:rPr lang="en">
                <a:solidFill>
                  <a:schemeClr val="dk1"/>
                </a:solidFill>
              </a:rPr>
              <a:t>: Refining inputs for efficiency and cost-effectiveness.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Search and Retrieval</a:t>
            </a:r>
            <a:r>
              <a:rPr lang="en">
                <a:solidFill>
                  <a:schemeClr val="dk1"/>
                </a:solidFill>
              </a:rPr>
              <a:t>: Enhancing prompt relevance with superior information retrieval techniques.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Fine-Tuning</a:t>
            </a:r>
            <a:r>
              <a:rPr lang="en">
                <a:solidFill>
                  <a:schemeClr val="dk1"/>
                </a:solidFill>
              </a:rPr>
              <a:t>: Aligning models more closely with specific use conditions or domains.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Empowering LLMOps with Specialized Tools</a:t>
            </a:r>
            <a:br>
              <a:rPr b="1" lang="en">
                <a:solidFill>
                  <a:schemeClr val="dk1"/>
                </a:solidFill>
              </a:rPr>
            </a:br>
            <a:r>
              <a:rPr lang="en">
                <a:solidFill>
                  <a:schemeClr val="dk1"/>
                </a:solidFill>
              </a:rPr>
              <a:t>To navigate these pillars successfully, we rely on a ecosystem of tools: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Freeplay.ai</a:t>
            </a:r>
            <a:r>
              <a:rPr lang="en">
                <a:solidFill>
                  <a:schemeClr val="dk1"/>
                </a:solidFill>
              </a:rPr>
              <a:t> excels in managing and optimizing prompts, ensuring cost-effective and efficient LLM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Arize AI</a:t>
            </a:r>
            <a:r>
              <a:rPr lang="en">
                <a:solidFill>
                  <a:schemeClr val="dk1"/>
                </a:solidFill>
              </a:rPr>
              <a:t> and </a:t>
            </a:r>
            <a:r>
              <a:rPr b="1" lang="en">
                <a:solidFill>
                  <a:schemeClr val="dk1"/>
                </a:solidFill>
              </a:rPr>
              <a:t>Weights &amp; Biases</a:t>
            </a:r>
            <a:r>
              <a:rPr lang="en">
                <a:solidFill>
                  <a:schemeClr val="dk1"/>
                </a:solidFill>
              </a:rPr>
              <a:t> provide deep insights into model behavior and performance metrics, key for monitoring trends and anomalies.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fine-tuning and data annotation, </a:t>
            </a:r>
            <a:r>
              <a:rPr b="1" lang="en">
                <a:solidFill>
                  <a:schemeClr val="dk1"/>
                </a:solidFill>
              </a:rPr>
              <a:t>Kili</a:t>
            </a:r>
            <a:r>
              <a:rPr lang="en">
                <a:solidFill>
                  <a:schemeClr val="dk1"/>
                </a:solidFill>
              </a:rPr>
              <a:t>, </a:t>
            </a:r>
            <a:r>
              <a:rPr b="1" lang="en">
                <a:solidFill>
                  <a:schemeClr val="dk1"/>
                </a:solidFill>
              </a:rPr>
              <a:t>Label Studio</a:t>
            </a:r>
            <a:r>
              <a:rPr lang="en">
                <a:solidFill>
                  <a:schemeClr val="dk1"/>
                </a:solidFill>
              </a:rPr>
              <a:t>, and </a:t>
            </a:r>
            <a:r>
              <a:rPr b="1" lang="en">
                <a:solidFill>
                  <a:schemeClr val="dk1"/>
                </a:solidFill>
              </a:rPr>
              <a:t>LabelBox</a:t>
            </a:r>
            <a:r>
              <a:rPr lang="en">
                <a:solidFill>
                  <a:schemeClr val="dk1"/>
                </a:solidFill>
              </a:rPr>
              <a:t> offer robust platforms for annotating datasets, crucial for precise model training and improvement.</a:t>
            </a:r>
            <a:endParaRPr>
              <a:solidFill>
                <a:schemeClr val="dk1"/>
              </a:solidFill>
            </a:endParaRPr>
          </a:p>
          <a:p>
            <a:pPr indent="0" lvl="0" marL="0" rtl="0" algn="l">
              <a:lnSpc>
                <a:spcPct val="150000"/>
              </a:lnSpc>
              <a:spcBef>
                <a:spcPts val="1200"/>
              </a:spcBef>
              <a:spcAft>
                <a:spcPts val="0"/>
              </a:spcAft>
              <a:buNone/>
            </a:pPr>
            <a:r>
              <a:rPr b="1" lang="en">
                <a:solidFill>
                  <a:schemeClr val="dk1"/>
                </a:solidFill>
              </a:rPr>
              <a:t>Integrating these tools</a:t>
            </a:r>
            <a:r>
              <a:rPr lang="en">
                <a:solidFill>
                  <a:schemeClr val="dk1"/>
                </a:solidFill>
              </a:rPr>
              <a:t> within your LLMOps strategies ensures that our LLM applications are not only deployed but also continuously adapted and refined. </a:t>
            </a:r>
            <a:endParaRPr>
              <a:solidFill>
                <a:schemeClr val="dk1"/>
              </a:solidFill>
            </a:endParaRPr>
          </a:p>
          <a:p>
            <a:pPr indent="0" lvl="0" marL="0" rtl="0" algn="l">
              <a:lnSpc>
                <a:spcPct val="150000"/>
              </a:lnSpc>
              <a:spcBef>
                <a:spcPts val="0"/>
              </a:spcBef>
              <a:spcAft>
                <a:spcPts val="0"/>
              </a:spcAft>
              <a:buNone/>
            </a:pPr>
            <a:r>
              <a:rPr lang="en">
                <a:solidFill>
                  <a:schemeClr val="dk1"/>
                </a:solidFill>
              </a:rPr>
              <a:t>By embracing this comprehensive approach to LLMOps, we set new standards for AI-driven solutions, marked by innovation, efficiency, and a commitment to excellence. LLMOps is not just a practice but a transformational force, readying us for the future of AI interaction.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c8d1ea525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2c8d1ea525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Our journey through LLMOps showcases a path with new discoveries, teamwork, and ongoing growth. By enhancing our approach to crafting prompts and utilizing LLMs, we're making big strides in developing smarter, more aware applications.</a:t>
            </a:r>
            <a:endParaRPr>
              <a:solidFill>
                <a:schemeClr val="dk1"/>
              </a:solidFill>
            </a:endParaRPr>
          </a:p>
          <a:p>
            <a:pPr indent="0" lvl="0" marL="0" rtl="0" algn="l">
              <a:lnSpc>
                <a:spcPct val="150000"/>
              </a:lnSpc>
              <a:spcBef>
                <a:spcPts val="0"/>
              </a:spcBef>
              <a:spcAft>
                <a:spcPts val="0"/>
              </a:spcAft>
              <a:buNone/>
            </a:pPr>
            <a:r>
              <a:rPr lang="en">
                <a:solidFill>
                  <a:schemeClr val="dk1"/>
                </a:solidFill>
              </a:rPr>
              <a:t>This process is crucial for keeping our AI enriched systems running smoothly and making sure they truly understand and respond to what users need. A big part of this effort involves observability—keeping a close eye on how well our LLMs are performing and how they're interacting with users. This careful monitoring helps us fine-tune our models for better accuracy and relevance.</a:t>
            </a:r>
            <a:endParaRPr>
              <a:solidFill>
                <a:schemeClr val="dk1"/>
              </a:solidFill>
            </a:endParaRPr>
          </a:p>
          <a:p>
            <a:pPr indent="0" lvl="0" marL="0" rtl="0" algn="l">
              <a:lnSpc>
                <a:spcPct val="150000"/>
              </a:lnSpc>
              <a:spcBef>
                <a:spcPts val="0"/>
              </a:spcBef>
              <a:spcAft>
                <a:spcPts val="0"/>
              </a:spcAft>
              <a:buNone/>
            </a:pPr>
            <a:r>
              <a:rPr lang="en">
                <a:solidFill>
                  <a:schemeClr val="dk1"/>
                </a:solidFill>
              </a:rPr>
              <a:t>While challenges lie ahead, LLMOps prepares us to explore the full potential of LLMs, pushing the boundaries of what we can achieve with technology.</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c8a07b40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2c8a07b40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As we wrap up, it’s clear we’re at an exciting point where AI meets DevOps, changing how we work and operate software. We’ve looked at how AI makes DevOps better, from working together smoother to solving problems faster.. We also touched on ML Ops and LLMOps, showing us new ways to handle </a:t>
            </a:r>
            <a:r>
              <a:rPr lang="en">
                <a:solidFill>
                  <a:schemeClr val="dk1"/>
                </a:solidFill>
              </a:rPr>
              <a:t>complexities</a:t>
            </a:r>
            <a:r>
              <a:rPr lang="en">
                <a:solidFill>
                  <a:schemeClr val="dk1"/>
                </a:solidFill>
              </a:rPr>
              <a:t> of </a:t>
            </a:r>
            <a:r>
              <a:rPr lang="en">
                <a:solidFill>
                  <a:schemeClr val="dk1"/>
                </a:solidFill>
              </a:rPr>
              <a:t>including</a:t>
            </a:r>
            <a:r>
              <a:rPr lang="en">
                <a:solidFill>
                  <a:schemeClr val="dk1"/>
                </a:solidFill>
              </a:rPr>
              <a:t> AI in a system or platform.</a:t>
            </a:r>
            <a:endParaRPr>
              <a:solidFill>
                <a:schemeClr val="dk1"/>
              </a:solidFill>
            </a:endParaRPr>
          </a:p>
          <a:p>
            <a:pPr indent="0" lvl="0" marL="0" rtl="0" algn="l">
              <a:lnSpc>
                <a:spcPct val="150000"/>
              </a:lnSpc>
              <a:spcBef>
                <a:spcPts val="0"/>
              </a:spcBef>
              <a:spcAft>
                <a:spcPts val="0"/>
              </a:spcAft>
              <a:buNone/>
            </a:pPr>
            <a:r>
              <a:rPr lang="en">
                <a:solidFill>
                  <a:schemeClr val="dk1"/>
                </a:solidFill>
              </a:rPr>
              <a:t>Looking ahead, I see a world full of new chances and challenges all in the </a:t>
            </a:r>
            <a:r>
              <a:rPr lang="en">
                <a:solidFill>
                  <a:schemeClr val="dk1"/>
                </a:solidFill>
              </a:rPr>
              <a:t>interest</a:t>
            </a:r>
            <a:r>
              <a:rPr lang="en">
                <a:solidFill>
                  <a:schemeClr val="dk1"/>
                </a:solidFill>
              </a:rPr>
              <a:t> of </a:t>
            </a:r>
            <a:r>
              <a:rPr lang="en">
                <a:solidFill>
                  <a:schemeClr val="dk1"/>
                </a:solidFill>
              </a:rPr>
              <a:t>making</a:t>
            </a:r>
            <a:r>
              <a:rPr lang="en">
                <a:solidFill>
                  <a:schemeClr val="dk1"/>
                </a:solidFill>
              </a:rPr>
              <a:t> us Better, Faster, Strong and Safer. </a:t>
            </a:r>
            <a:br>
              <a:rPr lang="en">
                <a:solidFill>
                  <a:schemeClr val="dk1"/>
                </a:solidFill>
              </a:rPr>
            </a:br>
            <a:endParaRPr>
              <a:solidFill>
                <a:schemeClr val="dk1"/>
              </a:solidFill>
            </a:endParaRPr>
          </a:p>
          <a:p>
            <a:pPr indent="0" lvl="0" marL="0" rtl="0" algn="l">
              <a:lnSpc>
                <a:spcPct val="150000"/>
              </a:lnSpc>
              <a:spcBef>
                <a:spcPts val="0"/>
              </a:spcBef>
              <a:spcAft>
                <a:spcPts val="0"/>
              </a:spcAft>
              <a:buNone/>
            </a:pPr>
            <a:r>
              <a:rPr b="1" lang="en">
                <a:solidFill>
                  <a:schemeClr val="dk1"/>
                </a:solidFill>
              </a:rPr>
              <a:t>In summary the trends Ai will bring to DevOps are</a:t>
            </a:r>
            <a:endParaRPr b="1">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
                <a:solidFill>
                  <a:schemeClr val="dk1"/>
                </a:solidFill>
              </a:rPr>
              <a:t>No longer optional, need AI to fight AI’s new vectors enhancing DevSecOps</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
                <a:solidFill>
                  <a:schemeClr val="dk1"/>
                </a:solidFill>
              </a:rPr>
              <a:t>ML to see a resurgence of interset to augment Gen AI</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
                <a:solidFill>
                  <a:schemeClr val="dk1"/>
                </a:solidFill>
              </a:rPr>
              <a:t>Gen AI to help streamline and optomize DevOps, ML Ops and LLM Ops</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
                <a:solidFill>
                  <a:schemeClr val="dk1"/>
                </a:solidFill>
              </a:rPr>
              <a:t>More deligating to a platform / collection of tools to continue gaining momentum </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
                <a:solidFill>
                  <a:schemeClr val="dk1"/>
                </a:solidFill>
              </a:rPr>
              <a:t>Better collaboration and fater learing loops resulting in better overall product delivery and operation</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Now, it’s your turn. Use what you’ve learned today to do not just make your job easier but to make a difference, to do things that matter.</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6d0445d93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6d0445d93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Thank you for joining me on this  journey.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4264f0c3df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4264f0c3d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c8d1ea525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c8d1ea525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Today, we're peeling back the layers of AI, not as a sudden marvel but as a rich, evolving journey.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
                <a:solidFill>
                  <a:schemeClr val="dk1"/>
                </a:solidFill>
              </a:rPr>
              <a:t>AI's tale begins not in recent years but stretches back to the 20th century, growing from basic symbolic AI to today's sophisticated neural networks.</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b="1" lang="en">
                <a:solidFill>
                  <a:schemeClr val="dk1"/>
                </a:solidFill>
              </a:rPr>
              <a:t>1952</a:t>
            </a:r>
            <a:r>
              <a:rPr lang="en">
                <a:solidFill>
                  <a:schemeClr val="dk1"/>
                </a:solidFill>
              </a:rPr>
              <a:t>: A computer scientist named Arthur Samuel developed a program to play checkers, which is the first to ever learn the game independently. </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b="1" lang="en">
                <a:solidFill>
                  <a:schemeClr val="dk1"/>
                </a:solidFill>
              </a:rPr>
              <a:t>1956</a:t>
            </a:r>
            <a:r>
              <a:rPr lang="en">
                <a:solidFill>
                  <a:schemeClr val="dk1"/>
                </a:solidFill>
              </a:rPr>
              <a:t>: John McCarthy held a workshop at Dartmouth on “artificial intelligence” which is the first use of the word, and how it came into popular usage.</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Alan Turing, widely known for his contribution to what we now know to be a computer, was one such academic². His paper, “Computing Machinery and Intelligence,” highlighted the logic behind building intelligent machines and how to test their intelligence².</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 The term “artificial intelligence” was officially coined by John McCarthy, a computer scientist and one of the founding fathers of AI, alongside Alan Turing².</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Neural networks were once considered a dead end</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
                <a:solidFill>
                  <a:schemeClr val="dk1"/>
                </a:solidFill>
              </a:rPr>
              <a:t>A great book for its history is “Artificial Intelligence: A Guide for Thinking Humans” by Melanie Mitchell.</a:t>
            </a:r>
            <a:endParaRPr>
              <a:solidFill>
                <a:schemeClr val="dk1"/>
              </a:solidFill>
            </a:endParaRPr>
          </a:p>
          <a:p>
            <a:pPr indent="0" lvl="0" marL="0" rtl="0" algn="l">
              <a:lnSpc>
                <a:spcPct val="150000"/>
              </a:lnSpc>
              <a:spcBef>
                <a:spcPts val="0"/>
              </a:spcBef>
              <a:spcAft>
                <a:spcPts val="0"/>
              </a:spcAft>
              <a:buNone/>
            </a:pPr>
            <a:r>
              <a:rPr lang="en">
                <a:solidFill>
                  <a:schemeClr val="dk1"/>
                </a:solidFill>
              </a:rPr>
              <a:t>The real game-changer for AI came with machine learning, transforming how computers learn from data, shifting from fixed rules to adaptive, learning systems. This evolution set the groundwork for the AI breakthroughs we see today.</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6d0445d93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6d0445d93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Now, we stand at the threshold of a new era with Large Language Models and Conversational AI, of which both are reshaping our understanding of machine </a:t>
            </a:r>
            <a:r>
              <a:rPr lang="en">
                <a:solidFill>
                  <a:schemeClr val="dk1"/>
                </a:solidFill>
              </a:rPr>
              <a:t>capabilities</a:t>
            </a:r>
            <a:r>
              <a:rPr lang="en">
                <a:solidFill>
                  <a:schemeClr val="dk1"/>
                </a:solidFill>
              </a:rPr>
              <a:t>. </a:t>
            </a:r>
            <a:endParaRPr>
              <a:solidFill>
                <a:schemeClr val="dk1"/>
              </a:solidFill>
            </a:endParaRPr>
          </a:p>
          <a:p>
            <a:pPr indent="0" lvl="0" marL="0" rtl="0" algn="l">
              <a:lnSpc>
                <a:spcPct val="150000"/>
              </a:lnSpc>
              <a:spcBef>
                <a:spcPts val="0"/>
              </a:spcBef>
              <a:spcAft>
                <a:spcPts val="0"/>
              </a:spcAft>
              <a:buNone/>
            </a:pPr>
            <a:r>
              <a:rPr lang="en">
                <a:solidFill>
                  <a:schemeClr val="dk1"/>
                </a:solidFill>
              </a:rPr>
              <a:t>This isn't just a leap forward but a step built on decades of progress.</a:t>
            </a:r>
            <a:endParaRPr>
              <a:solidFill>
                <a:schemeClr val="dk1"/>
              </a:solidFill>
            </a:endParaRPr>
          </a:p>
          <a:p>
            <a:pPr indent="0" lvl="0" marL="0" rtl="0" algn="l">
              <a:lnSpc>
                <a:spcPct val="150000"/>
              </a:lnSpc>
              <a:spcBef>
                <a:spcPts val="0"/>
              </a:spcBef>
              <a:spcAft>
                <a:spcPts val="0"/>
              </a:spcAft>
              <a:buNone/>
            </a:pPr>
            <a:r>
              <a:rPr lang="en">
                <a:solidFill>
                  <a:schemeClr val="dk1"/>
                </a:solidFill>
              </a:rPr>
              <a:t>As we explore the role of AI in DevOps, we aim for a balance, leveraging AI's transformative power while staying grounded in its true capabilities. </a:t>
            </a:r>
            <a:endParaRPr>
              <a:solidFill>
                <a:schemeClr val="dk1"/>
              </a:solidFill>
            </a:endParaRPr>
          </a:p>
          <a:p>
            <a:pPr indent="0" lvl="0" marL="0" rtl="0" algn="l">
              <a:lnSpc>
                <a:spcPct val="150000"/>
              </a:lnSpc>
              <a:spcBef>
                <a:spcPts val="0"/>
              </a:spcBef>
              <a:spcAft>
                <a:spcPts val="0"/>
              </a:spcAft>
              <a:buNone/>
            </a:pPr>
            <a:r>
              <a:rPr lang="en">
                <a:solidFill>
                  <a:schemeClr val="dk1"/>
                </a:solidFill>
              </a:rPr>
              <a:t>Our journey is about embracing AI's full spectrum, from its historical roots to its future </a:t>
            </a:r>
            <a:r>
              <a:rPr lang="en">
                <a:solidFill>
                  <a:schemeClr val="dk1"/>
                </a:solidFill>
              </a:rPr>
              <a:t>potential</a:t>
            </a:r>
            <a:r>
              <a:rPr lang="en">
                <a:solidFill>
                  <a:schemeClr val="dk1"/>
                </a:solidFill>
              </a:rPr>
              <a:t>.</a:t>
            </a:r>
            <a:endParaRPr>
              <a:solidFill>
                <a:schemeClr val="dk1"/>
              </a:solidFill>
            </a:endParaRPr>
          </a:p>
          <a:p>
            <a:pPr indent="0" lvl="0" marL="0" rtl="0" algn="l">
              <a:lnSpc>
                <a:spcPct val="150000"/>
              </a:lnSpc>
              <a:spcBef>
                <a:spcPts val="0"/>
              </a:spcBef>
              <a:spcAft>
                <a:spcPts val="0"/>
              </a:spcAft>
              <a:buNone/>
            </a:pPr>
            <a:r>
              <a:rPr lang="en">
                <a:solidFill>
                  <a:schemeClr val="dk1"/>
                </a:solidFill>
              </a:rPr>
              <a:t>Let's dive into the world of AI with open minds, ready to appreciate its depth, complexity, and the promise it holds for the future.</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6d0445d93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6d0445d93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a:t>Let's embark on this journey by first understanding how AI, a technology that's reshaping our daily lives, extends its transformative touch beyond tech industries into various sectors. This broad impact sets the stage for its pivotal role in DevOps. From smart assistants in our homes to sophisticated algorithms predicting consumer behavior, AI's capabilities are changing the way we work and conduct the day-to-day of our </a:t>
            </a:r>
            <a:r>
              <a:rPr lang="en"/>
              <a:t>lives</a:t>
            </a:r>
            <a:r>
              <a:rPr lang="en"/>
              <a:t>. This broad impact of AI is a precursor to understanding its specific contributions to DevOps, where it enhances automation, improves decision-making, and fosters innovation.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6d0445d93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6d0445d93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
              <a:t>&lt;&lt; HIMSS </a:t>
            </a:r>
            <a:r>
              <a:rPr b="1" lang="en"/>
              <a:t>ATTENDANCE</a:t>
            </a:r>
            <a:r>
              <a:rPr b="1" lang="en"/>
              <a:t>&gt;&gt;</a:t>
            </a:r>
            <a:br>
              <a:rPr lang="en"/>
            </a:br>
            <a:r>
              <a:rPr lang="en"/>
              <a:t>In the healthcare sector, AI's capabilities to enhance early disease detection and personalize patient care stand out as quintessential examples of its transformative power. AI algorithms, through advanced data analysis, have the ability to parse through medical imaging with a precision that rivals, and sometimes surpasses, human experts. This not only speeds up the diagnostic process but significantly improves the accuracy of early disease detection, which is critical for successful treatment outcomes. Beyond diagnostics, AI in healthcare extends to patient care management, where it </a:t>
            </a:r>
            <a:r>
              <a:rPr lang="en"/>
              <a:t>personalized</a:t>
            </a:r>
            <a:r>
              <a:rPr lang="en"/>
              <a:t> treatment plans based on individual patient data, improving the quality of care and patient satisfaction. These examples from healthcare illuminate AI's potential to augment human capabilities, making processes more efficient and outcomes more effective—principles directly applicable to enhancing DevOps practices.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6d0445d93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6d0445d93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In the insurance industry, AI is revolutionizing how policies are personalized, claims are processed, and fraud is detected. Companies like Lemonade have harnessed AI to assess risk and customize insurance policies with unprecedented accuracy, tailoring coverage to fit individual needs while optimizing pricing. </a:t>
            </a:r>
            <a:br>
              <a:rPr lang="en"/>
            </a:br>
            <a:r>
              <a:rPr b="1" lang="en">
                <a:solidFill>
                  <a:schemeClr val="dk1"/>
                </a:solidFill>
              </a:rPr>
              <a:t>&lt;&lt; LEMONADE EXPERIENCE &gt;&gt;</a:t>
            </a:r>
            <a:br>
              <a:rPr lang="en"/>
            </a:br>
            <a:r>
              <a:rPr lang="en"/>
              <a:t>Furthermore, AI's role in streamlining the claims process—reducing it from weeks to mere days—exemplifies efficiency and customer satisfaction. Additionally, AI's ability to analyze patterns and detect anomalies plays a crucial role in combating insurance fraud, ensuring fairness and keeping premiums reasonable. These advancements in insurance highlight AI's capacity to transform traditional processes, making them faster, more personalized, and secure—a testament to the potential of AI to similarly transform DevOps practices by enhancing efficiency, security, and user satisfaction.</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6d0445d93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6d0445d93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a:solidFill>
                  <a:schemeClr val="dk1"/>
                </a:solidFill>
              </a:rPr>
              <a:t>In manufacturing, AI has ushered in a new era of efficiency and predictive maintenance. Consider how AI algorithms predict when machines are likely to fail, allowing for preemptive maintenance, reducing downtime, and saving costs. This precision in predicting and averting failures exemplifies AI's potential to enhance decision-making and operational efficiency. </a:t>
            </a:r>
            <a:r>
              <a:rPr b="1" lang="en">
                <a:solidFill>
                  <a:schemeClr val="dk1"/>
                </a:solidFill>
              </a:rPr>
              <a:t>&lt;&lt; </a:t>
            </a:r>
            <a:r>
              <a:rPr b="1" lang="en">
                <a:solidFill>
                  <a:schemeClr val="dk1"/>
                </a:solidFill>
              </a:rPr>
              <a:t>Machines</a:t>
            </a:r>
            <a:r>
              <a:rPr b="1" lang="en">
                <a:solidFill>
                  <a:schemeClr val="dk1"/>
                </a:solidFill>
              </a:rPr>
              <a:t> monitoring Machines Bit &gt;&gt; </a:t>
            </a:r>
            <a:r>
              <a:rPr lang="en">
                <a:solidFill>
                  <a:schemeClr val="dk1"/>
                </a:solidFill>
              </a:rPr>
              <a:t>In DevOps, similar AI applications can predict system vulnerabilities or optimize resource allocation, ensuring our development pipelines are not just faster and more efficient but also more robust and secure. </a:t>
            </a:r>
            <a:br>
              <a:rPr lang="en">
                <a:solidFill>
                  <a:schemeClr val="dk1"/>
                </a:solidFill>
              </a:rPr>
            </a:br>
            <a:r>
              <a:rPr b="1" lang="en">
                <a:solidFill>
                  <a:schemeClr val="dk1"/>
                </a:solidFill>
              </a:rPr>
              <a:t>&lt;&lt; FOOD PRODUCTION - BLUEBERRY SORTING and CLASSIFICATION &gt;&gt;</a:t>
            </a:r>
            <a:br>
              <a:rPr lang="en">
                <a:solidFill>
                  <a:schemeClr val="dk1"/>
                </a:solidFill>
              </a:rPr>
            </a:br>
            <a:r>
              <a:rPr lang="en">
                <a:solidFill>
                  <a:schemeClr val="dk1"/>
                </a:solidFill>
              </a:rPr>
              <a:t>By learning from AI's impact in manufacturing, we can envision a DevOps environment where predictive insights and efficiency drive us towards excellence.</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6d0445d93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6d0445d93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From healthcare to manufacturing, AI's ability to enhance efficiency and decision-making mirrors its potential in DevOps. </a:t>
            </a:r>
            <a:r>
              <a:rPr lang="en">
                <a:solidFill>
                  <a:schemeClr val="dk1"/>
                </a:solidFill>
              </a:rPr>
              <a:t>The narrative across these sectors reveals a common thread: AI's capacity to enhance precision, efficiency, and foresight.</a:t>
            </a:r>
            <a:r>
              <a:rPr lang="en"/>
              <a:t> </a:t>
            </a:r>
            <a:r>
              <a:rPr lang="en"/>
              <a:t>Let's explore how these principles translate into better practices in DevOps as it </a:t>
            </a:r>
            <a:r>
              <a:rPr lang="en"/>
              <a:t>relates</a:t>
            </a:r>
            <a:r>
              <a:rPr lang="en"/>
              <a:t> to support, operations, deployment, and beyond.</a:t>
            </a:r>
            <a:r>
              <a:rPr lang="en"/>
              <a:t> </a:t>
            </a:r>
            <a:r>
              <a:rPr lang="en">
                <a:solidFill>
                  <a:schemeClr val="dk1"/>
                </a:solidFill>
              </a:rPr>
              <a:t>Having seen AI's influence, let's zoom into its integration with DevOps. Here, AI is not just a tool but a catalyst, enriching culture, optimizing operations, and ensuring security, illustrating a new potential for software development and operation making us Better, Faster, Stronger and Safer as it seamlessly integrates into our workflow.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p:cSld name="SECTION_HEADER_1_1_1_1_1_1_1_1_1_1_1_1_1_1_4">
    <p:bg>
      <p:bgPr>
        <a:solidFill>
          <a:schemeClr val="accent1"/>
        </a:solidFill>
      </p:bgPr>
    </p:bg>
    <p:spTree>
      <p:nvGrpSpPr>
        <p:cNvPr id="603" name="Shape 603"/>
        <p:cNvGrpSpPr/>
        <p:nvPr/>
      </p:nvGrpSpPr>
      <p:grpSpPr>
        <a:xfrm>
          <a:off x="0" y="0"/>
          <a:ext cx="0" cy="0"/>
          <a:chOff x="0" y="0"/>
          <a:chExt cx="0" cy="0"/>
        </a:xfrm>
      </p:grpSpPr>
      <p:sp>
        <p:nvSpPr>
          <p:cNvPr id="604" name="Google Shape;604;p102"/>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605" name="Google Shape;605;p10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606" name="Google Shape;606;p102"/>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tandard - Light" type="title">
  <p:cSld name="TITLE">
    <p:spTree>
      <p:nvGrpSpPr>
        <p:cNvPr id="613" name="Shape 613"/>
        <p:cNvGrpSpPr/>
        <p:nvPr/>
      </p:nvGrpSpPr>
      <p:grpSpPr>
        <a:xfrm>
          <a:off x="0" y="0"/>
          <a:ext cx="0" cy="0"/>
          <a:chOff x="0" y="0"/>
          <a:chExt cx="0" cy="0"/>
        </a:xfrm>
      </p:grpSpPr>
      <p:sp>
        <p:nvSpPr>
          <p:cNvPr id="614" name="Google Shape;614;p104"/>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5" name="Google Shape;615;p104"/>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tandard - Dark">
  <p:cSld name="TITLE_2">
    <p:bg>
      <p:bgPr>
        <a:solidFill>
          <a:schemeClr val="lt1"/>
        </a:solidFill>
      </p:bgPr>
    </p:bg>
    <p:spTree>
      <p:nvGrpSpPr>
        <p:cNvPr id="616" name="Shape 616"/>
        <p:cNvGrpSpPr/>
        <p:nvPr/>
      </p:nvGrpSpPr>
      <p:grpSpPr>
        <a:xfrm>
          <a:off x="0" y="0"/>
          <a:ext cx="0" cy="0"/>
          <a:chOff x="0" y="0"/>
          <a:chExt cx="0" cy="0"/>
        </a:xfrm>
      </p:grpSpPr>
      <p:sp>
        <p:nvSpPr>
          <p:cNvPr id="617" name="Google Shape;617;p105"/>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8" name="Google Shape;618;p105"/>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19" name="Google Shape;619;p10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 Light">
  <p:cSld name="TITLE_1">
    <p:bg>
      <p:bgPr>
        <a:blipFill>
          <a:blip r:embed="rId2">
            <a:alphaModFix/>
          </a:blip>
          <a:stretch>
            <a:fillRect/>
          </a:stretch>
        </a:blipFill>
      </p:bgPr>
    </p:bg>
    <p:spTree>
      <p:nvGrpSpPr>
        <p:cNvPr id="622" name="Shape 622"/>
        <p:cNvGrpSpPr/>
        <p:nvPr/>
      </p:nvGrpSpPr>
      <p:grpSpPr>
        <a:xfrm>
          <a:off x="0" y="0"/>
          <a:ext cx="0" cy="0"/>
          <a:chOff x="0" y="0"/>
          <a:chExt cx="0" cy="0"/>
        </a:xfrm>
      </p:grpSpPr>
      <p:sp>
        <p:nvSpPr>
          <p:cNvPr id="623" name="Google Shape;623;p106"/>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4" name="Google Shape;624;p106"/>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 Dark">
  <p:cSld name="TITLE_1_2">
    <p:bg>
      <p:bgPr>
        <a:blipFill>
          <a:blip r:embed="rId2">
            <a:alphaModFix/>
          </a:blip>
          <a:stretch>
            <a:fillRect/>
          </a:stretch>
        </a:blipFill>
      </p:bgPr>
    </p:bg>
    <p:spTree>
      <p:nvGrpSpPr>
        <p:cNvPr id="625" name="Shape 625"/>
        <p:cNvGrpSpPr/>
        <p:nvPr/>
      </p:nvGrpSpPr>
      <p:grpSpPr>
        <a:xfrm>
          <a:off x="0" y="0"/>
          <a:ext cx="0" cy="0"/>
          <a:chOff x="0" y="0"/>
          <a:chExt cx="0" cy="0"/>
        </a:xfrm>
      </p:grpSpPr>
      <p:sp>
        <p:nvSpPr>
          <p:cNvPr id="626" name="Google Shape;626;p107"/>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7" name="Google Shape;627;p107"/>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28" name="Google Shape;628;p10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0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parks - Light">
  <p:cSld name="TITLE_1_1">
    <p:bg>
      <p:bgPr>
        <a:solidFill>
          <a:schemeClr val="dk1"/>
        </a:solidFill>
      </p:bgPr>
    </p:bg>
    <p:spTree>
      <p:nvGrpSpPr>
        <p:cNvPr id="630" name="Shape 630"/>
        <p:cNvGrpSpPr/>
        <p:nvPr/>
      </p:nvGrpSpPr>
      <p:grpSpPr>
        <a:xfrm>
          <a:off x="0" y="0"/>
          <a:ext cx="0" cy="0"/>
          <a:chOff x="0" y="0"/>
          <a:chExt cx="0" cy="0"/>
        </a:xfrm>
      </p:grpSpPr>
      <p:pic>
        <p:nvPicPr>
          <p:cNvPr id="631" name="Google Shape;631;p108"/>
          <p:cNvPicPr preferRelativeResize="0"/>
          <p:nvPr/>
        </p:nvPicPr>
        <p:blipFill rotWithShape="1">
          <a:blip r:embed="rId2">
            <a:alphaModFix amt="20000"/>
          </a:blip>
          <a:srcRect b="0" l="0" r="0" t="0"/>
          <a:stretch/>
        </p:blipFill>
        <p:spPr>
          <a:xfrm>
            <a:off x="0" y="0"/>
            <a:ext cx="9144003" cy="5143501"/>
          </a:xfrm>
          <a:prstGeom prst="rect">
            <a:avLst/>
          </a:prstGeom>
          <a:noFill/>
          <a:ln>
            <a:noFill/>
          </a:ln>
        </p:spPr>
      </p:pic>
      <p:sp>
        <p:nvSpPr>
          <p:cNvPr id="632" name="Google Shape;632;p108"/>
          <p:cNvSpPr txBox="1"/>
          <p:nvPr>
            <p:ph type="ctrTitle"/>
          </p:nvPr>
        </p:nvSpPr>
        <p:spPr>
          <a:xfrm>
            <a:off x="457200" y="1161300"/>
            <a:ext cx="40050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3" name="Google Shape;633;p108"/>
          <p:cNvSpPr txBox="1"/>
          <p:nvPr>
            <p:ph idx="1" type="subTitle"/>
          </p:nvPr>
        </p:nvSpPr>
        <p:spPr>
          <a:xfrm>
            <a:off x="457200" y="2633475"/>
            <a:ext cx="4005000" cy="309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parks - Dark">
  <p:cSld name="TITLE_1_1_2">
    <p:bg>
      <p:bgPr>
        <a:solidFill>
          <a:schemeClr val="lt1"/>
        </a:solidFill>
      </p:bgPr>
    </p:bg>
    <p:spTree>
      <p:nvGrpSpPr>
        <p:cNvPr id="634" name="Shape 634"/>
        <p:cNvGrpSpPr/>
        <p:nvPr/>
      </p:nvGrpSpPr>
      <p:grpSpPr>
        <a:xfrm>
          <a:off x="0" y="0"/>
          <a:ext cx="0" cy="0"/>
          <a:chOff x="0" y="0"/>
          <a:chExt cx="0" cy="0"/>
        </a:xfrm>
      </p:grpSpPr>
      <p:pic>
        <p:nvPicPr>
          <p:cNvPr id="635" name="Google Shape;635;p10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636" name="Google Shape;636;p109"/>
          <p:cNvSpPr txBox="1"/>
          <p:nvPr>
            <p:ph type="ctrTitle"/>
          </p:nvPr>
        </p:nvSpPr>
        <p:spPr>
          <a:xfrm>
            <a:off x="457200" y="1161300"/>
            <a:ext cx="40050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7" name="Google Shape;637;p109"/>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38" name="Google Shape;638;p10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9"/>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41" name="Google Shape;641;p10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ank You - Light">
  <p:cSld name="TITLE_1_1_1">
    <p:bg>
      <p:bgPr>
        <a:solidFill>
          <a:schemeClr val="dk1"/>
        </a:solidFill>
      </p:bgPr>
    </p:bg>
    <p:spTree>
      <p:nvGrpSpPr>
        <p:cNvPr id="642" name="Shape 642"/>
        <p:cNvGrpSpPr/>
        <p:nvPr/>
      </p:nvGrpSpPr>
      <p:grpSpPr>
        <a:xfrm>
          <a:off x="0" y="0"/>
          <a:ext cx="0" cy="0"/>
          <a:chOff x="0" y="0"/>
          <a:chExt cx="0" cy="0"/>
        </a:xfrm>
      </p:grpSpPr>
      <p:sp>
        <p:nvSpPr>
          <p:cNvPr id="643" name="Google Shape;643;p110"/>
          <p:cNvSpPr txBox="1"/>
          <p:nvPr/>
        </p:nvSpPr>
        <p:spPr>
          <a:xfrm>
            <a:off x="457200" y="1737350"/>
            <a:ext cx="8229600" cy="804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lt1"/>
                </a:solidFill>
                <a:latin typeface="Montserrat"/>
                <a:ea typeface="Montserrat"/>
                <a:cs typeface="Montserrat"/>
                <a:sym typeface="Montserrat"/>
              </a:rPr>
              <a:t>Thank you</a:t>
            </a:r>
            <a:endParaRPr sz="4000">
              <a:solidFill>
                <a:schemeClr val="lt1"/>
              </a:solidFill>
              <a:latin typeface="Montserrat"/>
              <a:ea typeface="Montserrat"/>
              <a:cs typeface="Montserrat"/>
              <a:sym typeface="Montserrat"/>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ank You - Dark">
  <p:cSld name="TITLE_1_1_1_2">
    <p:bg>
      <p:bgPr>
        <a:solidFill>
          <a:schemeClr val="lt1"/>
        </a:solidFill>
      </p:bgPr>
    </p:bg>
    <p:spTree>
      <p:nvGrpSpPr>
        <p:cNvPr id="644" name="Shape 644"/>
        <p:cNvGrpSpPr/>
        <p:nvPr/>
      </p:nvGrpSpPr>
      <p:grpSpPr>
        <a:xfrm>
          <a:off x="0" y="0"/>
          <a:ext cx="0" cy="0"/>
          <a:chOff x="0" y="0"/>
          <a:chExt cx="0" cy="0"/>
        </a:xfrm>
      </p:grpSpPr>
      <p:sp>
        <p:nvSpPr>
          <p:cNvPr id="645" name="Google Shape;645;p111"/>
          <p:cNvSpPr txBox="1"/>
          <p:nvPr/>
        </p:nvSpPr>
        <p:spPr>
          <a:xfrm>
            <a:off x="457200" y="1737350"/>
            <a:ext cx="8229600" cy="804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dk1"/>
                </a:solidFill>
                <a:latin typeface="Montserrat"/>
                <a:ea typeface="Montserrat"/>
                <a:cs typeface="Montserrat"/>
                <a:sym typeface="Montserrat"/>
              </a:rPr>
              <a:t>Thank you</a:t>
            </a:r>
            <a:endParaRPr sz="4000">
              <a:solidFill>
                <a:schemeClr val="dk1"/>
              </a:solidFill>
              <a:latin typeface="Montserrat"/>
              <a:ea typeface="Montserrat"/>
              <a:cs typeface="Montserrat"/>
              <a:sym typeface="Montserrat"/>
            </a:endParaRPr>
          </a:p>
        </p:txBody>
      </p:sp>
      <p:sp>
        <p:nvSpPr>
          <p:cNvPr id="646" name="Google Shape;646;p11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1"/>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49" name="Google Shape;649;p11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ght">
  <p:cSld name="TITLE_1_1_1_1">
    <p:bg>
      <p:bgPr>
        <a:solidFill>
          <a:schemeClr val="dk1"/>
        </a:solidFill>
      </p:bgPr>
    </p:bg>
    <p:spTree>
      <p:nvGrpSpPr>
        <p:cNvPr id="650" name="Shape 650"/>
        <p:cNvGrpSpPr/>
        <p:nvPr/>
      </p:nvGrpSpPr>
      <p:grpSpPr>
        <a:xfrm>
          <a:off x="0" y="0"/>
          <a:ext cx="0" cy="0"/>
          <a:chOff x="0" y="0"/>
          <a:chExt cx="0" cy="0"/>
        </a:xfrm>
      </p:grpSpPr>
      <p:sp>
        <p:nvSpPr>
          <p:cNvPr id="651" name="Google Shape;651;p112"/>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ark">
  <p:cSld name="TITLE_1_1_1_1_2">
    <p:bg>
      <p:bgPr>
        <a:solidFill>
          <a:schemeClr val="lt1"/>
        </a:solidFill>
      </p:bgPr>
    </p:bg>
    <p:spTree>
      <p:nvGrpSpPr>
        <p:cNvPr id="652" name="Shape 652"/>
        <p:cNvGrpSpPr/>
        <p:nvPr/>
      </p:nvGrpSpPr>
      <p:grpSpPr>
        <a:xfrm>
          <a:off x="0" y="0"/>
          <a:ext cx="0" cy="0"/>
          <a:chOff x="0" y="0"/>
          <a:chExt cx="0" cy="0"/>
        </a:xfrm>
      </p:grpSpPr>
      <p:sp>
        <p:nvSpPr>
          <p:cNvPr id="653" name="Google Shape;653;p113"/>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Clr>
                <a:schemeClr val="dk1"/>
              </a:buClr>
              <a:buSzPts val="2000"/>
              <a:buNone/>
              <a:defRPr>
                <a:solidFill>
                  <a:schemeClr val="dk1"/>
                </a:solidFill>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54" name="Google Shape;654;p11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655" name="Google Shape;655;p11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3"/>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58" name="Google Shape;658;p11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Light" type="secHead">
  <p:cSld name="SECTION_HEADER">
    <p:spTree>
      <p:nvGrpSpPr>
        <p:cNvPr id="659" name="Shape 659"/>
        <p:cNvGrpSpPr/>
        <p:nvPr/>
      </p:nvGrpSpPr>
      <p:grpSpPr>
        <a:xfrm>
          <a:off x="0" y="0"/>
          <a:ext cx="0" cy="0"/>
          <a:chOff x="0" y="0"/>
          <a:chExt cx="0" cy="0"/>
        </a:xfrm>
      </p:grpSpPr>
      <p:sp>
        <p:nvSpPr>
          <p:cNvPr id="660" name="Google Shape;660;p114"/>
          <p:cNvSpPr/>
          <p:nvPr>
            <p:ph idx="2" type="pic"/>
          </p:nvPr>
        </p:nvSpPr>
        <p:spPr>
          <a:xfrm>
            <a:off x="0" y="-29400"/>
            <a:ext cx="9144000" cy="5172900"/>
          </a:xfrm>
          <a:prstGeom prst="rect">
            <a:avLst/>
          </a:prstGeom>
          <a:noFill/>
          <a:ln>
            <a:noFill/>
          </a:ln>
        </p:spPr>
      </p:sp>
      <p:sp>
        <p:nvSpPr>
          <p:cNvPr id="661" name="Google Shape;661;p114"/>
          <p:cNvSpPr/>
          <p:nvPr/>
        </p:nvSpPr>
        <p:spPr>
          <a:xfrm>
            <a:off x="3249275" y="1783884"/>
            <a:ext cx="2645451" cy="1575732"/>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Dark">
  <p:cSld name="SECTION_HEADER_2">
    <p:spTree>
      <p:nvGrpSpPr>
        <p:cNvPr id="662" name="Shape 662"/>
        <p:cNvGrpSpPr/>
        <p:nvPr/>
      </p:nvGrpSpPr>
      <p:grpSpPr>
        <a:xfrm>
          <a:off x="0" y="0"/>
          <a:ext cx="0" cy="0"/>
          <a:chOff x="0" y="0"/>
          <a:chExt cx="0" cy="0"/>
        </a:xfrm>
      </p:grpSpPr>
      <p:sp>
        <p:nvSpPr>
          <p:cNvPr id="663" name="Google Shape;663;p115"/>
          <p:cNvSpPr/>
          <p:nvPr>
            <p:ph idx="2" type="pic"/>
          </p:nvPr>
        </p:nvSpPr>
        <p:spPr>
          <a:xfrm>
            <a:off x="0" y="0"/>
            <a:ext cx="9144000" cy="5143500"/>
          </a:xfrm>
          <a:prstGeom prst="rect">
            <a:avLst/>
          </a:prstGeom>
          <a:noFill/>
          <a:ln>
            <a:noFill/>
          </a:ln>
        </p:spPr>
      </p:sp>
      <p:sp>
        <p:nvSpPr>
          <p:cNvPr id="664" name="Google Shape;664;p115"/>
          <p:cNvSpPr/>
          <p:nvPr/>
        </p:nvSpPr>
        <p:spPr>
          <a:xfrm>
            <a:off x="3249275" y="1783884"/>
            <a:ext cx="2645451" cy="1575732"/>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Spark - Light">
  <p:cSld name="SECTION_HEADER_1">
    <p:bg>
      <p:bgPr>
        <a:solidFill>
          <a:schemeClr val="lt1"/>
        </a:solidFill>
      </p:bgPr>
    </p:bg>
    <p:spTree>
      <p:nvGrpSpPr>
        <p:cNvPr id="665" name="Shape 665"/>
        <p:cNvGrpSpPr/>
        <p:nvPr/>
      </p:nvGrpSpPr>
      <p:grpSpPr>
        <a:xfrm>
          <a:off x="0" y="0"/>
          <a:ext cx="0" cy="0"/>
          <a:chOff x="0" y="0"/>
          <a:chExt cx="0" cy="0"/>
        </a:xfrm>
      </p:grpSpPr>
      <p:sp>
        <p:nvSpPr>
          <p:cNvPr id="666" name="Google Shape;666;p116"/>
          <p:cNvSpPr/>
          <p:nvPr>
            <p:ph idx="2" type="pic"/>
          </p:nvPr>
        </p:nvSpPr>
        <p:spPr>
          <a:xfrm>
            <a:off x="3094275" y="0"/>
            <a:ext cx="6049800" cy="5143500"/>
          </a:xfrm>
          <a:prstGeom prst="rect">
            <a:avLst/>
          </a:prstGeom>
          <a:noFill/>
          <a:ln>
            <a:noFill/>
          </a:ln>
        </p:spPr>
      </p:sp>
      <p:sp>
        <p:nvSpPr>
          <p:cNvPr id="667" name="Google Shape;667;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68" name="Google Shape;668;p116"/>
          <p:cNvSpPr txBox="1"/>
          <p:nvPr/>
        </p:nvSpPr>
        <p:spPr>
          <a:xfrm>
            <a:off x="457200" y="4697850"/>
            <a:ext cx="1885800" cy="13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900">
                <a:solidFill>
                  <a:srgbClr val="FFFFFF"/>
                </a:solidFill>
                <a:latin typeface="Montserrat SemiBold"/>
                <a:ea typeface="Montserrat SemiBold"/>
                <a:cs typeface="Montserrat SemiBold"/>
                <a:sym typeface="Montserrat SemiBold"/>
              </a:rPr>
              <a:t>EIGHTH LIGHT</a:t>
            </a:r>
            <a:endParaRPr sz="900">
              <a:solidFill>
                <a:srgbClr val="FFFFFF"/>
              </a:solidFill>
              <a:latin typeface="Montserrat SemiBold"/>
              <a:ea typeface="Montserrat SemiBold"/>
              <a:cs typeface="Montserrat SemiBold"/>
              <a:sym typeface="Montserrat SemiBold"/>
            </a:endParaRPr>
          </a:p>
        </p:txBody>
      </p:sp>
      <p:pic>
        <p:nvPicPr>
          <p:cNvPr id="669" name="Google Shape;669;p116"/>
          <p:cNvPicPr preferRelativeResize="0"/>
          <p:nvPr/>
        </p:nvPicPr>
        <p:blipFill>
          <a:blip r:embed="rId2">
            <a:alphaModFix/>
          </a:blip>
          <a:stretch>
            <a:fillRect/>
          </a:stretch>
        </p:blipFill>
        <p:spPr>
          <a:xfrm>
            <a:off x="457203" y="457200"/>
            <a:ext cx="522732" cy="320041"/>
          </a:xfrm>
          <a:prstGeom prst="rect">
            <a:avLst/>
          </a:prstGeom>
          <a:noFill/>
          <a:ln>
            <a:noFill/>
          </a:ln>
        </p:spPr>
      </p:pic>
      <p:pic>
        <p:nvPicPr>
          <p:cNvPr id="670" name="Google Shape;670;p116"/>
          <p:cNvPicPr preferRelativeResize="0"/>
          <p:nvPr/>
        </p:nvPicPr>
        <p:blipFill rotWithShape="1">
          <a:blip r:embed="rId3">
            <a:alphaModFix/>
          </a:blip>
          <a:srcRect b="0" l="0" r="0" t="0"/>
          <a:stretch/>
        </p:blipFill>
        <p:spPr>
          <a:xfrm>
            <a:off x="-2" y="3"/>
            <a:ext cx="9144000" cy="5143495"/>
          </a:xfrm>
          <a:prstGeom prst="rect">
            <a:avLst/>
          </a:prstGeom>
          <a:noFill/>
          <a:ln>
            <a:noFill/>
          </a:ln>
        </p:spPr>
      </p:pic>
      <p:pic>
        <p:nvPicPr>
          <p:cNvPr id="671" name="Google Shape;671;p116"/>
          <p:cNvPicPr preferRelativeResize="0"/>
          <p:nvPr/>
        </p:nvPicPr>
        <p:blipFill>
          <a:blip r:embed="rId2">
            <a:alphaModFix/>
          </a:blip>
          <a:stretch>
            <a:fillRect/>
          </a:stretch>
        </p:blipFill>
        <p:spPr>
          <a:xfrm>
            <a:off x="457203" y="457200"/>
            <a:ext cx="522732" cy="320041"/>
          </a:xfrm>
          <a:prstGeom prst="rect">
            <a:avLst/>
          </a:prstGeom>
          <a:noFill/>
          <a:ln>
            <a:noFill/>
          </a:ln>
        </p:spPr>
      </p:pic>
      <p:sp>
        <p:nvSpPr>
          <p:cNvPr id="672" name="Google Shape;672;p11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Spark - Dark">
  <p:cSld name="SECTION_HEADER_1_2">
    <p:bg>
      <p:bgPr>
        <a:solidFill>
          <a:schemeClr val="lt1"/>
        </a:solidFill>
      </p:bgPr>
    </p:bg>
    <p:spTree>
      <p:nvGrpSpPr>
        <p:cNvPr id="675" name="Shape 675"/>
        <p:cNvGrpSpPr/>
        <p:nvPr/>
      </p:nvGrpSpPr>
      <p:grpSpPr>
        <a:xfrm>
          <a:off x="0" y="0"/>
          <a:ext cx="0" cy="0"/>
          <a:chOff x="0" y="0"/>
          <a:chExt cx="0" cy="0"/>
        </a:xfrm>
      </p:grpSpPr>
      <p:sp>
        <p:nvSpPr>
          <p:cNvPr id="676" name="Google Shape;676;p117"/>
          <p:cNvSpPr/>
          <p:nvPr>
            <p:ph idx="2" type="pic"/>
          </p:nvPr>
        </p:nvSpPr>
        <p:spPr>
          <a:xfrm>
            <a:off x="3094275" y="0"/>
            <a:ext cx="6049800" cy="5143500"/>
          </a:xfrm>
          <a:prstGeom prst="rect">
            <a:avLst/>
          </a:prstGeom>
          <a:noFill/>
          <a:ln>
            <a:noFill/>
          </a:ln>
        </p:spPr>
      </p:sp>
      <p:sp>
        <p:nvSpPr>
          <p:cNvPr id="677" name="Google Shape;677;p117"/>
          <p:cNvSpPr txBox="1"/>
          <p:nvPr/>
        </p:nvSpPr>
        <p:spPr>
          <a:xfrm>
            <a:off x="457200" y="4697850"/>
            <a:ext cx="1885800" cy="13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900">
                <a:solidFill>
                  <a:srgbClr val="FFFFFF"/>
                </a:solidFill>
                <a:latin typeface="Montserrat SemiBold"/>
                <a:ea typeface="Montserrat SemiBold"/>
                <a:cs typeface="Montserrat SemiBold"/>
                <a:sym typeface="Montserrat SemiBold"/>
              </a:rPr>
              <a:t>EIGHTH LIGHT</a:t>
            </a:r>
            <a:endParaRPr sz="900">
              <a:solidFill>
                <a:srgbClr val="FFFFFF"/>
              </a:solidFill>
              <a:latin typeface="Montserrat SemiBold"/>
              <a:ea typeface="Montserrat SemiBold"/>
              <a:cs typeface="Montserrat SemiBold"/>
              <a:sym typeface="Montserrat SemiBold"/>
            </a:endParaRPr>
          </a:p>
        </p:txBody>
      </p:sp>
      <p:pic>
        <p:nvPicPr>
          <p:cNvPr id="678" name="Google Shape;678;p117"/>
          <p:cNvPicPr preferRelativeResize="0"/>
          <p:nvPr/>
        </p:nvPicPr>
        <p:blipFill>
          <a:blip r:embed="rId2">
            <a:alphaModFix/>
          </a:blip>
          <a:stretch>
            <a:fillRect/>
          </a:stretch>
        </p:blipFill>
        <p:spPr>
          <a:xfrm>
            <a:off x="457203" y="457200"/>
            <a:ext cx="522732" cy="320041"/>
          </a:xfrm>
          <a:prstGeom prst="rect">
            <a:avLst/>
          </a:prstGeom>
          <a:noFill/>
          <a:ln>
            <a:noFill/>
          </a:ln>
        </p:spPr>
      </p:pic>
      <p:pic>
        <p:nvPicPr>
          <p:cNvPr id="679" name="Google Shape;679;p117"/>
          <p:cNvPicPr preferRelativeResize="0"/>
          <p:nvPr/>
        </p:nvPicPr>
        <p:blipFill>
          <a:blip r:embed="rId3">
            <a:alphaModFix/>
          </a:blip>
          <a:stretch>
            <a:fillRect/>
          </a:stretch>
        </p:blipFill>
        <p:spPr>
          <a:xfrm>
            <a:off x="-2" y="3"/>
            <a:ext cx="9144000" cy="5143495"/>
          </a:xfrm>
          <a:prstGeom prst="rect">
            <a:avLst/>
          </a:prstGeom>
          <a:noFill/>
          <a:ln>
            <a:noFill/>
          </a:ln>
        </p:spPr>
      </p:pic>
      <p:pic>
        <p:nvPicPr>
          <p:cNvPr id="680" name="Google Shape;680;p117"/>
          <p:cNvPicPr preferRelativeResize="0"/>
          <p:nvPr/>
        </p:nvPicPr>
        <p:blipFill>
          <a:blip r:embed="rId2">
            <a:alphaModFix/>
          </a:blip>
          <a:stretch>
            <a:fillRect/>
          </a:stretch>
        </p:blipFill>
        <p:spPr>
          <a:xfrm>
            <a:off x="457203" y="457200"/>
            <a:ext cx="522732" cy="320041"/>
          </a:xfrm>
          <a:prstGeom prst="rect">
            <a:avLst/>
          </a:prstGeom>
          <a:noFill/>
          <a:ln>
            <a:noFill/>
          </a:ln>
        </p:spPr>
      </p:pic>
      <p:sp>
        <p:nvSpPr>
          <p:cNvPr id="681" name="Google Shape;681;p11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ack - Light">
  <p:cSld name="SECTION_HEADER_1_1">
    <p:spTree>
      <p:nvGrpSpPr>
        <p:cNvPr id="682" name="Shape 682"/>
        <p:cNvGrpSpPr/>
        <p:nvPr/>
      </p:nvGrpSpPr>
      <p:grpSpPr>
        <a:xfrm>
          <a:off x="0" y="0"/>
          <a:ext cx="0" cy="0"/>
          <a:chOff x="0" y="0"/>
          <a:chExt cx="0" cy="0"/>
        </a:xfrm>
      </p:grpSpPr>
      <p:pic>
        <p:nvPicPr>
          <p:cNvPr id="683" name="Google Shape;683;p118"/>
          <p:cNvPicPr preferRelativeResize="0"/>
          <p:nvPr/>
        </p:nvPicPr>
        <p:blipFill rotWithShape="1">
          <a:blip r:embed="rId2">
            <a:alphaModFix amt="20000"/>
          </a:blip>
          <a:srcRect b="0" l="0" r="0" t="0"/>
          <a:stretch/>
        </p:blipFill>
        <p:spPr>
          <a:xfrm>
            <a:off x="0" y="0"/>
            <a:ext cx="9144003" cy="5143501"/>
          </a:xfrm>
          <a:prstGeom prst="rect">
            <a:avLst/>
          </a:prstGeom>
          <a:noFill/>
          <a:ln>
            <a:noFill/>
          </a:ln>
        </p:spPr>
      </p:pic>
      <p:sp>
        <p:nvSpPr>
          <p:cNvPr id="684" name="Google Shape;684;p118"/>
          <p:cNvSpPr txBox="1"/>
          <p:nvPr>
            <p:ph type="title"/>
          </p:nvPr>
        </p:nvSpPr>
        <p:spPr>
          <a:xfrm>
            <a:off x="466125" y="1150450"/>
            <a:ext cx="3996300" cy="33300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685" name="Google Shape;685;p11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ack - Dark">
  <p:cSld name="SECTION_HEADER_1_1_2">
    <p:bg>
      <p:bgPr>
        <a:solidFill>
          <a:schemeClr val="lt1"/>
        </a:solidFill>
      </p:bgPr>
    </p:bg>
    <p:spTree>
      <p:nvGrpSpPr>
        <p:cNvPr id="686" name="Shape 686"/>
        <p:cNvGrpSpPr/>
        <p:nvPr/>
      </p:nvGrpSpPr>
      <p:grpSpPr>
        <a:xfrm>
          <a:off x="0" y="0"/>
          <a:ext cx="0" cy="0"/>
          <a:chOff x="0" y="0"/>
          <a:chExt cx="0" cy="0"/>
        </a:xfrm>
      </p:grpSpPr>
      <p:pic>
        <p:nvPicPr>
          <p:cNvPr id="687" name="Google Shape;687;p11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688" name="Google Shape;688;p11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689" name="Google Shape;689;p119"/>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690" name="Google Shape;690;p11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ue - Light">
  <p:cSld name="SECTION_HEADER_1_1_1_3_1">
    <p:bg>
      <p:bgPr>
        <a:solidFill>
          <a:schemeClr val="accent1"/>
        </a:solidFill>
      </p:bgPr>
    </p:bg>
    <p:spTree>
      <p:nvGrpSpPr>
        <p:cNvPr id="693" name="Shape 693"/>
        <p:cNvGrpSpPr/>
        <p:nvPr/>
      </p:nvGrpSpPr>
      <p:grpSpPr>
        <a:xfrm>
          <a:off x="0" y="0"/>
          <a:ext cx="0" cy="0"/>
          <a:chOff x="0" y="0"/>
          <a:chExt cx="0" cy="0"/>
        </a:xfrm>
      </p:grpSpPr>
      <p:pic>
        <p:nvPicPr>
          <p:cNvPr id="694" name="Google Shape;694;p12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695" name="Google Shape;695;p12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696" name="Google Shape;696;p120"/>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ue - Dark">
  <p:cSld name="SECTION_HEADER_1_1_1_2">
    <p:bg>
      <p:bgPr>
        <a:solidFill>
          <a:schemeClr val="accent1"/>
        </a:solidFill>
      </p:bgPr>
    </p:bg>
    <p:spTree>
      <p:nvGrpSpPr>
        <p:cNvPr id="697" name="Shape 697"/>
        <p:cNvGrpSpPr/>
        <p:nvPr/>
      </p:nvGrpSpPr>
      <p:grpSpPr>
        <a:xfrm>
          <a:off x="0" y="0"/>
          <a:ext cx="0" cy="0"/>
          <a:chOff x="0" y="0"/>
          <a:chExt cx="0" cy="0"/>
        </a:xfrm>
      </p:grpSpPr>
      <p:sp>
        <p:nvSpPr>
          <p:cNvPr id="698" name="Google Shape;698;p121"/>
          <p:cNvSpPr/>
          <p:nvPr/>
        </p:nvSpPr>
        <p:spPr>
          <a:xfrm>
            <a:off x="0" y="4227300"/>
            <a:ext cx="9144000" cy="9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9" name="Google Shape;699;p12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00" name="Google Shape;700;p121"/>
          <p:cNvSpPr/>
          <p:nvPr/>
        </p:nvSpPr>
        <p:spPr>
          <a:xfrm>
            <a:off x="0" y="0"/>
            <a:ext cx="1233600" cy="9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2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02" name="Google Shape;702;p121"/>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03" name="Google Shape;703;p12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2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2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Red - Light">
  <p:cSld name="SECTION_HEADER_1_1_1_1_3_1">
    <p:bg>
      <p:bgPr>
        <a:solidFill>
          <a:schemeClr val="accent2"/>
        </a:solidFill>
      </p:bgPr>
    </p:bg>
    <p:spTree>
      <p:nvGrpSpPr>
        <p:cNvPr id="706" name="Shape 706"/>
        <p:cNvGrpSpPr/>
        <p:nvPr/>
      </p:nvGrpSpPr>
      <p:grpSpPr>
        <a:xfrm>
          <a:off x="0" y="0"/>
          <a:ext cx="0" cy="0"/>
          <a:chOff x="0" y="0"/>
          <a:chExt cx="0" cy="0"/>
        </a:xfrm>
      </p:grpSpPr>
      <p:pic>
        <p:nvPicPr>
          <p:cNvPr id="707" name="Google Shape;707;p12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08" name="Google Shape;708;p12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09" name="Google Shape;709;p122"/>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tandard - Light"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4"/>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Red - Dark">
  <p:cSld name="SECTION_HEADER_1_1_1_1_2">
    <p:bg>
      <p:bgPr>
        <a:solidFill>
          <a:schemeClr val="accent2"/>
        </a:solidFill>
      </p:bgPr>
    </p:bg>
    <p:spTree>
      <p:nvGrpSpPr>
        <p:cNvPr id="710" name="Shape 710"/>
        <p:cNvGrpSpPr/>
        <p:nvPr/>
      </p:nvGrpSpPr>
      <p:grpSpPr>
        <a:xfrm>
          <a:off x="0" y="0"/>
          <a:ext cx="0" cy="0"/>
          <a:chOff x="0" y="0"/>
          <a:chExt cx="0" cy="0"/>
        </a:xfrm>
      </p:grpSpPr>
      <p:sp>
        <p:nvSpPr>
          <p:cNvPr id="711" name="Google Shape;711;p123"/>
          <p:cNvSpPr/>
          <p:nvPr/>
        </p:nvSpPr>
        <p:spPr>
          <a:xfrm>
            <a:off x="0" y="0"/>
            <a:ext cx="1233600" cy="91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23"/>
          <p:cNvSpPr/>
          <p:nvPr/>
        </p:nvSpPr>
        <p:spPr>
          <a:xfrm>
            <a:off x="0" y="4227300"/>
            <a:ext cx="9144000" cy="91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3" name="Google Shape;713;p123"/>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714" name="Google Shape;714;p12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15" name="Google Shape;715;p123"/>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16" name="Google Shape;716;p12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2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2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Yellow - Light">
  <p:cSld name="SECTION_HEADER_1_1_1_1_1_3_1">
    <p:bg>
      <p:bgPr>
        <a:solidFill>
          <a:schemeClr val="accent3"/>
        </a:solidFill>
      </p:bgPr>
    </p:bg>
    <p:spTree>
      <p:nvGrpSpPr>
        <p:cNvPr id="719" name="Shape 719"/>
        <p:cNvGrpSpPr/>
        <p:nvPr/>
      </p:nvGrpSpPr>
      <p:grpSpPr>
        <a:xfrm>
          <a:off x="0" y="0"/>
          <a:ext cx="0" cy="0"/>
          <a:chOff x="0" y="0"/>
          <a:chExt cx="0" cy="0"/>
        </a:xfrm>
      </p:grpSpPr>
      <p:pic>
        <p:nvPicPr>
          <p:cNvPr id="720" name="Google Shape;720;p124"/>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21" name="Google Shape;721;p12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22" name="Google Shape;722;p124"/>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Yellow - Dark">
  <p:cSld name="SECTION_HEADER_1_1_1_1_1_2">
    <p:bg>
      <p:bgPr>
        <a:solidFill>
          <a:schemeClr val="accent3"/>
        </a:solidFill>
      </p:bgPr>
    </p:bg>
    <p:spTree>
      <p:nvGrpSpPr>
        <p:cNvPr id="723" name="Shape 723"/>
        <p:cNvGrpSpPr/>
        <p:nvPr/>
      </p:nvGrpSpPr>
      <p:grpSpPr>
        <a:xfrm>
          <a:off x="0" y="0"/>
          <a:ext cx="0" cy="0"/>
          <a:chOff x="0" y="0"/>
          <a:chExt cx="0" cy="0"/>
        </a:xfrm>
      </p:grpSpPr>
      <p:sp>
        <p:nvSpPr>
          <p:cNvPr id="724" name="Google Shape;724;p125"/>
          <p:cNvSpPr/>
          <p:nvPr/>
        </p:nvSpPr>
        <p:spPr>
          <a:xfrm>
            <a:off x="0" y="0"/>
            <a:ext cx="1233600" cy="91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5"/>
          <p:cNvSpPr/>
          <p:nvPr/>
        </p:nvSpPr>
        <p:spPr>
          <a:xfrm>
            <a:off x="0" y="4227300"/>
            <a:ext cx="9144000" cy="91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6" name="Google Shape;726;p125"/>
          <p:cNvPicPr preferRelativeResize="0"/>
          <p:nvPr/>
        </p:nvPicPr>
        <p:blipFill>
          <a:blip r:embed="rId2">
            <a:alphaModFix amt="45000"/>
          </a:blip>
          <a:stretch>
            <a:fillRect/>
          </a:stretch>
        </p:blipFill>
        <p:spPr>
          <a:xfrm>
            <a:off x="0" y="0"/>
            <a:ext cx="9144003" cy="5143501"/>
          </a:xfrm>
          <a:prstGeom prst="rect">
            <a:avLst/>
          </a:prstGeom>
          <a:noFill/>
          <a:ln>
            <a:noFill/>
          </a:ln>
        </p:spPr>
      </p:pic>
      <p:sp>
        <p:nvSpPr>
          <p:cNvPr id="727" name="Google Shape;727;p12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28" name="Google Shape;728;p125"/>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29" name="Google Shape;729;p12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2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2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Orange - Light">
  <p:cSld name="SECTION_HEADER_1_1_1_1_1_1_3_1">
    <p:bg>
      <p:bgPr>
        <a:solidFill>
          <a:schemeClr val="accent4"/>
        </a:solidFill>
      </p:bgPr>
    </p:bg>
    <p:spTree>
      <p:nvGrpSpPr>
        <p:cNvPr id="732" name="Shape 732"/>
        <p:cNvGrpSpPr/>
        <p:nvPr/>
      </p:nvGrpSpPr>
      <p:grpSpPr>
        <a:xfrm>
          <a:off x="0" y="0"/>
          <a:ext cx="0" cy="0"/>
          <a:chOff x="0" y="0"/>
          <a:chExt cx="0" cy="0"/>
        </a:xfrm>
      </p:grpSpPr>
      <p:pic>
        <p:nvPicPr>
          <p:cNvPr id="733" name="Google Shape;733;p12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34" name="Google Shape;734;p12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35" name="Google Shape;735;p126"/>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Orange - Dark">
  <p:cSld name="SECTION_HEADER_1_1_1_1_1_1_2">
    <p:bg>
      <p:bgPr>
        <a:solidFill>
          <a:schemeClr val="accent4"/>
        </a:solidFill>
      </p:bgPr>
    </p:bg>
    <p:spTree>
      <p:nvGrpSpPr>
        <p:cNvPr id="736" name="Shape 736"/>
        <p:cNvGrpSpPr/>
        <p:nvPr/>
      </p:nvGrpSpPr>
      <p:grpSpPr>
        <a:xfrm>
          <a:off x="0" y="0"/>
          <a:ext cx="0" cy="0"/>
          <a:chOff x="0" y="0"/>
          <a:chExt cx="0" cy="0"/>
        </a:xfrm>
      </p:grpSpPr>
      <p:sp>
        <p:nvSpPr>
          <p:cNvPr id="737" name="Google Shape;737;p127"/>
          <p:cNvSpPr/>
          <p:nvPr/>
        </p:nvSpPr>
        <p:spPr>
          <a:xfrm>
            <a:off x="0" y="0"/>
            <a:ext cx="1233600" cy="916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27"/>
          <p:cNvSpPr/>
          <p:nvPr/>
        </p:nvSpPr>
        <p:spPr>
          <a:xfrm>
            <a:off x="0" y="4227300"/>
            <a:ext cx="9144000" cy="916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 name="Google Shape;739;p127"/>
          <p:cNvPicPr preferRelativeResize="0"/>
          <p:nvPr/>
        </p:nvPicPr>
        <p:blipFill>
          <a:blip r:embed="rId2">
            <a:alphaModFix amt="30000"/>
          </a:blip>
          <a:stretch>
            <a:fillRect/>
          </a:stretch>
        </p:blipFill>
        <p:spPr>
          <a:xfrm>
            <a:off x="370925" y="0"/>
            <a:ext cx="8773074" cy="5143499"/>
          </a:xfrm>
          <a:prstGeom prst="rect">
            <a:avLst/>
          </a:prstGeom>
          <a:noFill/>
          <a:ln>
            <a:noFill/>
          </a:ln>
        </p:spPr>
      </p:pic>
      <p:sp>
        <p:nvSpPr>
          <p:cNvPr id="740" name="Google Shape;740;p12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41" name="Google Shape;741;p127"/>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42" name="Google Shape;742;p12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2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2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Green - Light">
  <p:cSld name="SECTION_HEADER_1_1_1_1_1_1_1_2_1">
    <p:bg>
      <p:bgPr>
        <a:solidFill>
          <a:schemeClr val="accent5"/>
        </a:solidFill>
      </p:bgPr>
    </p:bg>
    <p:spTree>
      <p:nvGrpSpPr>
        <p:cNvPr id="745" name="Shape 745"/>
        <p:cNvGrpSpPr/>
        <p:nvPr/>
      </p:nvGrpSpPr>
      <p:grpSpPr>
        <a:xfrm>
          <a:off x="0" y="0"/>
          <a:ext cx="0" cy="0"/>
          <a:chOff x="0" y="0"/>
          <a:chExt cx="0" cy="0"/>
        </a:xfrm>
      </p:grpSpPr>
      <p:pic>
        <p:nvPicPr>
          <p:cNvPr id="746" name="Google Shape;746;p12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47" name="Google Shape;747;p12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48" name="Google Shape;748;p128"/>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Green - Dark">
  <p:cSld name="SECTION_HEADER_1_1_1_1_1_1_1_1">
    <p:bg>
      <p:bgPr>
        <a:solidFill>
          <a:schemeClr val="accent5"/>
        </a:solidFill>
      </p:bgPr>
    </p:bg>
    <p:spTree>
      <p:nvGrpSpPr>
        <p:cNvPr id="749" name="Shape 749"/>
        <p:cNvGrpSpPr/>
        <p:nvPr/>
      </p:nvGrpSpPr>
      <p:grpSpPr>
        <a:xfrm>
          <a:off x="0" y="0"/>
          <a:ext cx="0" cy="0"/>
          <a:chOff x="0" y="0"/>
          <a:chExt cx="0" cy="0"/>
        </a:xfrm>
      </p:grpSpPr>
      <p:sp>
        <p:nvSpPr>
          <p:cNvPr id="750" name="Google Shape;750;p129"/>
          <p:cNvSpPr/>
          <p:nvPr/>
        </p:nvSpPr>
        <p:spPr>
          <a:xfrm>
            <a:off x="0" y="0"/>
            <a:ext cx="1233600" cy="91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29"/>
          <p:cNvSpPr/>
          <p:nvPr/>
        </p:nvSpPr>
        <p:spPr>
          <a:xfrm>
            <a:off x="0" y="4227300"/>
            <a:ext cx="9144000" cy="91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129"/>
          <p:cNvPicPr preferRelativeResize="0"/>
          <p:nvPr/>
        </p:nvPicPr>
        <p:blipFill>
          <a:blip r:embed="rId2">
            <a:alphaModFix amt="30000"/>
          </a:blip>
          <a:stretch>
            <a:fillRect/>
          </a:stretch>
        </p:blipFill>
        <p:spPr>
          <a:xfrm>
            <a:off x="0" y="0"/>
            <a:ext cx="9144003" cy="5143501"/>
          </a:xfrm>
          <a:prstGeom prst="rect">
            <a:avLst/>
          </a:prstGeom>
          <a:noFill/>
          <a:ln>
            <a:noFill/>
          </a:ln>
        </p:spPr>
      </p:pic>
      <p:sp>
        <p:nvSpPr>
          <p:cNvPr id="753" name="Google Shape;753;p12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54" name="Google Shape;754;p129"/>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55" name="Google Shape;755;p12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2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2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Purple - Light">
  <p:cSld name="SECTION_HEADER_1_1_1_1_1_1_1_1_2_1">
    <p:bg>
      <p:bgPr>
        <a:solidFill>
          <a:schemeClr val="accent6"/>
        </a:solidFill>
      </p:bgPr>
    </p:bg>
    <p:spTree>
      <p:nvGrpSpPr>
        <p:cNvPr id="758" name="Shape 758"/>
        <p:cNvGrpSpPr/>
        <p:nvPr/>
      </p:nvGrpSpPr>
      <p:grpSpPr>
        <a:xfrm>
          <a:off x="0" y="0"/>
          <a:ext cx="0" cy="0"/>
          <a:chOff x="0" y="0"/>
          <a:chExt cx="0" cy="0"/>
        </a:xfrm>
      </p:grpSpPr>
      <p:pic>
        <p:nvPicPr>
          <p:cNvPr id="759" name="Google Shape;759;p13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60" name="Google Shape;760;p13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61" name="Google Shape;761;p130"/>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Purple - Dark">
  <p:cSld name="SECTION_HEADER_1_1_1_1_1_1_1_1_3">
    <p:bg>
      <p:bgPr>
        <a:solidFill>
          <a:schemeClr val="accent6"/>
        </a:solidFill>
      </p:bgPr>
    </p:bg>
    <p:spTree>
      <p:nvGrpSpPr>
        <p:cNvPr id="762" name="Shape 762"/>
        <p:cNvGrpSpPr/>
        <p:nvPr/>
      </p:nvGrpSpPr>
      <p:grpSpPr>
        <a:xfrm>
          <a:off x="0" y="0"/>
          <a:ext cx="0" cy="0"/>
          <a:chOff x="0" y="0"/>
          <a:chExt cx="0" cy="0"/>
        </a:xfrm>
      </p:grpSpPr>
      <p:sp>
        <p:nvSpPr>
          <p:cNvPr id="763" name="Google Shape;763;p131"/>
          <p:cNvSpPr/>
          <p:nvPr/>
        </p:nvSpPr>
        <p:spPr>
          <a:xfrm>
            <a:off x="0" y="0"/>
            <a:ext cx="1233600" cy="916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1"/>
          <p:cNvSpPr/>
          <p:nvPr/>
        </p:nvSpPr>
        <p:spPr>
          <a:xfrm>
            <a:off x="0" y="4227300"/>
            <a:ext cx="9144000" cy="916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p131"/>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766" name="Google Shape;766;p13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67" name="Google Shape;767;p131"/>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68" name="Google Shape;768;p13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 Light">
  <p:cSld name="SECTION_HEADER_1_1_1_1_1_1_1_1_1_1_1_1_1_1_3">
    <p:bg>
      <p:bgPr>
        <a:solidFill>
          <a:schemeClr val="accent1"/>
        </a:solidFill>
      </p:bgPr>
    </p:bg>
    <p:spTree>
      <p:nvGrpSpPr>
        <p:cNvPr id="771" name="Shape 771"/>
        <p:cNvGrpSpPr/>
        <p:nvPr/>
      </p:nvGrpSpPr>
      <p:grpSpPr>
        <a:xfrm>
          <a:off x="0" y="0"/>
          <a:ext cx="0" cy="0"/>
          <a:chOff x="0" y="0"/>
          <a:chExt cx="0" cy="0"/>
        </a:xfrm>
      </p:grpSpPr>
      <p:sp>
        <p:nvSpPr>
          <p:cNvPr id="772" name="Google Shape;772;p132"/>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73" name="Google Shape;773;p13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74" name="Google Shape;774;p132"/>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tandard - Dark">
  <p:cSld name="TITLE_2">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5"/>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2" name="Google Shape;62;p1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Red - Light">
  <p:cSld name="SECTION_HEADER_1_1_1_1_1_1_1_1_1_1_1_1_1_1_1_2">
    <p:bg>
      <p:bgPr>
        <a:solidFill>
          <a:schemeClr val="accent2"/>
        </a:solidFill>
      </p:bgPr>
    </p:bg>
    <p:spTree>
      <p:nvGrpSpPr>
        <p:cNvPr id="775" name="Shape 775"/>
        <p:cNvGrpSpPr/>
        <p:nvPr/>
      </p:nvGrpSpPr>
      <p:grpSpPr>
        <a:xfrm>
          <a:off x="0" y="0"/>
          <a:ext cx="0" cy="0"/>
          <a:chOff x="0" y="0"/>
          <a:chExt cx="0" cy="0"/>
        </a:xfrm>
      </p:grpSpPr>
      <p:sp>
        <p:nvSpPr>
          <p:cNvPr id="776" name="Google Shape;776;p133"/>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77" name="Google Shape;777;p13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78" name="Google Shape;778;p133"/>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Yellow - Light">
  <p:cSld name="SECTION_HEADER_1_1_1_1_1_1_1_1_1_1_1_1_1_1_1_1_2_1">
    <p:bg>
      <p:bgPr>
        <a:solidFill>
          <a:schemeClr val="accent3"/>
        </a:solidFill>
      </p:bgPr>
    </p:bg>
    <p:spTree>
      <p:nvGrpSpPr>
        <p:cNvPr id="779" name="Shape 779"/>
        <p:cNvGrpSpPr/>
        <p:nvPr/>
      </p:nvGrpSpPr>
      <p:grpSpPr>
        <a:xfrm>
          <a:off x="0" y="0"/>
          <a:ext cx="0" cy="0"/>
          <a:chOff x="0" y="0"/>
          <a:chExt cx="0" cy="0"/>
        </a:xfrm>
      </p:grpSpPr>
      <p:sp>
        <p:nvSpPr>
          <p:cNvPr id="780" name="Google Shape;780;p134"/>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81" name="Google Shape;781;p13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82" name="Google Shape;782;p134"/>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Blue - Light">
  <p:cSld name="SECTION_HEADER_1_1_1_1_1_1_1_1_1">
    <p:spTree>
      <p:nvGrpSpPr>
        <p:cNvPr id="783" name="Shape 783"/>
        <p:cNvGrpSpPr/>
        <p:nvPr/>
      </p:nvGrpSpPr>
      <p:grpSpPr>
        <a:xfrm>
          <a:off x="0" y="0"/>
          <a:ext cx="0" cy="0"/>
          <a:chOff x="0" y="0"/>
          <a:chExt cx="0" cy="0"/>
        </a:xfrm>
      </p:grpSpPr>
      <p:sp>
        <p:nvSpPr>
          <p:cNvPr id="784" name="Google Shape;784;p135"/>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85" name="Google Shape;785;p13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786" name="Google Shape;786;p135"/>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5"/>
          <p:cNvSpPr/>
          <p:nvPr/>
        </p:nvSpPr>
        <p:spPr>
          <a:xfrm>
            <a:off x="6803125" y="2571750"/>
            <a:ext cx="23409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5"/>
          <p:cNvSpPr/>
          <p:nvPr>
            <p:ph idx="2" type="pic"/>
          </p:nvPr>
        </p:nvSpPr>
        <p:spPr>
          <a:xfrm>
            <a:off x="6803450" y="-9925"/>
            <a:ext cx="2340900" cy="2581800"/>
          </a:xfrm>
          <a:prstGeom prst="rect">
            <a:avLst/>
          </a:prstGeom>
          <a:noFill/>
          <a:ln>
            <a:noFill/>
          </a:ln>
        </p:spPr>
      </p:sp>
      <p:sp>
        <p:nvSpPr>
          <p:cNvPr id="789" name="Google Shape;789;p135"/>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Blue - Dark">
  <p:cSld name="SECTION_HEADER_1_1_1_1_1_1_1_1_1_2">
    <p:bg>
      <p:bgPr>
        <a:solidFill>
          <a:schemeClr val="lt1"/>
        </a:solidFill>
      </p:bgPr>
    </p:bg>
    <p:spTree>
      <p:nvGrpSpPr>
        <p:cNvPr id="790" name="Shape 790"/>
        <p:cNvGrpSpPr/>
        <p:nvPr/>
      </p:nvGrpSpPr>
      <p:grpSpPr>
        <a:xfrm>
          <a:off x="0" y="0"/>
          <a:ext cx="0" cy="0"/>
          <a:chOff x="0" y="0"/>
          <a:chExt cx="0" cy="0"/>
        </a:xfrm>
      </p:grpSpPr>
      <p:sp>
        <p:nvSpPr>
          <p:cNvPr id="791" name="Google Shape;791;p136"/>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792" name="Google Shape;792;p13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793" name="Google Shape;793;p136"/>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6"/>
          <p:cNvSpPr/>
          <p:nvPr/>
        </p:nvSpPr>
        <p:spPr>
          <a:xfrm>
            <a:off x="6803125" y="2571750"/>
            <a:ext cx="23409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6"/>
          <p:cNvSpPr/>
          <p:nvPr>
            <p:ph idx="2" type="pic"/>
          </p:nvPr>
        </p:nvSpPr>
        <p:spPr>
          <a:xfrm>
            <a:off x="6803450" y="-9925"/>
            <a:ext cx="2340900" cy="2581800"/>
          </a:xfrm>
          <a:prstGeom prst="rect">
            <a:avLst/>
          </a:prstGeom>
          <a:noFill/>
          <a:ln>
            <a:noFill/>
          </a:ln>
        </p:spPr>
      </p:sp>
      <p:sp>
        <p:nvSpPr>
          <p:cNvPr id="796" name="Google Shape;796;p136"/>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797" name="Google Shape;797;p13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Red - Light">
  <p:cSld name="SECTION_HEADER_1_1_1_1_1_1_1_1_1_1">
    <p:spTree>
      <p:nvGrpSpPr>
        <p:cNvPr id="799" name="Shape 799"/>
        <p:cNvGrpSpPr/>
        <p:nvPr/>
      </p:nvGrpSpPr>
      <p:grpSpPr>
        <a:xfrm>
          <a:off x="0" y="0"/>
          <a:ext cx="0" cy="0"/>
          <a:chOff x="0" y="0"/>
          <a:chExt cx="0" cy="0"/>
        </a:xfrm>
      </p:grpSpPr>
      <p:sp>
        <p:nvSpPr>
          <p:cNvPr id="800" name="Google Shape;800;p137"/>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01" name="Google Shape;801;p13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802" name="Google Shape;802;p137"/>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7"/>
          <p:cNvSpPr/>
          <p:nvPr/>
        </p:nvSpPr>
        <p:spPr>
          <a:xfrm>
            <a:off x="6803125" y="2571750"/>
            <a:ext cx="2340900" cy="257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7"/>
          <p:cNvSpPr/>
          <p:nvPr>
            <p:ph idx="2" type="pic"/>
          </p:nvPr>
        </p:nvSpPr>
        <p:spPr>
          <a:xfrm>
            <a:off x="6803450" y="-9925"/>
            <a:ext cx="2340900" cy="2581800"/>
          </a:xfrm>
          <a:prstGeom prst="rect">
            <a:avLst/>
          </a:prstGeom>
          <a:noFill/>
          <a:ln>
            <a:noFill/>
          </a:ln>
        </p:spPr>
      </p:sp>
      <p:sp>
        <p:nvSpPr>
          <p:cNvPr id="805" name="Google Shape;805;p137"/>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Red - Dark">
  <p:cSld name="SECTION_HEADER_1_1_1_1_1_1_1_1_1_1_2">
    <p:bg>
      <p:bgPr>
        <a:solidFill>
          <a:schemeClr val="lt1"/>
        </a:solidFill>
      </p:bgPr>
    </p:bg>
    <p:spTree>
      <p:nvGrpSpPr>
        <p:cNvPr id="806" name="Shape 806"/>
        <p:cNvGrpSpPr/>
        <p:nvPr/>
      </p:nvGrpSpPr>
      <p:grpSpPr>
        <a:xfrm>
          <a:off x="0" y="0"/>
          <a:ext cx="0" cy="0"/>
          <a:chOff x="0" y="0"/>
          <a:chExt cx="0" cy="0"/>
        </a:xfrm>
      </p:grpSpPr>
      <p:sp>
        <p:nvSpPr>
          <p:cNvPr id="807" name="Google Shape;807;p138"/>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08" name="Google Shape;808;p13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09" name="Google Shape;809;p138"/>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8"/>
          <p:cNvSpPr/>
          <p:nvPr/>
        </p:nvSpPr>
        <p:spPr>
          <a:xfrm>
            <a:off x="6803125" y="2571750"/>
            <a:ext cx="2340900" cy="257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8"/>
          <p:cNvSpPr/>
          <p:nvPr>
            <p:ph idx="2" type="pic"/>
          </p:nvPr>
        </p:nvSpPr>
        <p:spPr>
          <a:xfrm>
            <a:off x="6803450" y="-9925"/>
            <a:ext cx="2340900" cy="2581800"/>
          </a:xfrm>
          <a:prstGeom prst="rect">
            <a:avLst/>
          </a:prstGeom>
          <a:noFill/>
          <a:ln>
            <a:noFill/>
          </a:ln>
        </p:spPr>
      </p:sp>
      <p:sp>
        <p:nvSpPr>
          <p:cNvPr id="812" name="Google Shape;812;p138"/>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813" name="Google Shape;813;p138"/>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38"/>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Yellow - Light">
  <p:cSld name="SECTION_HEADER_1_1_1_1_1_1_1_1_1_1_1">
    <p:spTree>
      <p:nvGrpSpPr>
        <p:cNvPr id="815" name="Shape 815"/>
        <p:cNvGrpSpPr/>
        <p:nvPr/>
      </p:nvGrpSpPr>
      <p:grpSpPr>
        <a:xfrm>
          <a:off x="0" y="0"/>
          <a:ext cx="0" cy="0"/>
          <a:chOff x="0" y="0"/>
          <a:chExt cx="0" cy="0"/>
        </a:xfrm>
      </p:grpSpPr>
      <p:sp>
        <p:nvSpPr>
          <p:cNvPr id="816" name="Google Shape;816;p139"/>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17" name="Google Shape;817;p13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818" name="Google Shape;818;p139"/>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9"/>
          <p:cNvSpPr/>
          <p:nvPr/>
        </p:nvSpPr>
        <p:spPr>
          <a:xfrm>
            <a:off x="6803125" y="2571750"/>
            <a:ext cx="23409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39"/>
          <p:cNvSpPr/>
          <p:nvPr>
            <p:ph idx="2" type="pic"/>
          </p:nvPr>
        </p:nvSpPr>
        <p:spPr>
          <a:xfrm>
            <a:off x="6803450" y="-9925"/>
            <a:ext cx="2340900" cy="2581800"/>
          </a:xfrm>
          <a:prstGeom prst="rect">
            <a:avLst/>
          </a:prstGeom>
          <a:noFill/>
          <a:ln>
            <a:noFill/>
          </a:ln>
        </p:spPr>
      </p:sp>
      <p:sp>
        <p:nvSpPr>
          <p:cNvPr id="821" name="Google Shape;821;p139"/>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Yellow - Dark">
  <p:cSld name="SECTION_HEADER_1_1_1_1_1_1_1_1_1_1_1_2">
    <p:bg>
      <p:bgPr>
        <a:solidFill>
          <a:schemeClr val="lt1"/>
        </a:solidFill>
      </p:bgPr>
    </p:bg>
    <p:spTree>
      <p:nvGrpSpPr>
        <p:cNvPr id="822" name="Shape 822"/>
        <p:cNvGrpSpPr/>
        <p:nvPr/>
      </p:nvGrpSpPr>
      <p:grpSpPr>
        <a:xfrm>
          <a:off x="0" y="0"/>
          <a:ext cx="0" cy="0"/>
          <a:chOff x="0" y="0"/>
          <a:chExt cx="0" cy="0"/>
        </a:xfrm>
      </p:grpSpPr>
      <p:sp>
        <p:nvSpPr>
          <p:cNvPr id="823" name="Google Shape;823;p140"/>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24" name="Google Shape;824;p14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25" name="Google Shape;825;p140"/>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0"/>
          <p:cNvSpPr/>
          <p:nvPr/>
        </p:nvSpPr>
        <p:spPr>
          <a:xfrm>
            <a:off x="6803125" y="2571750"/>
            <a:ext cx="23409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0"/>
          <p:cNvSpPr/>
          <p:nvPr>
            <p:ph idx="2" type="pic"/>
          </p:nvPr>
        </p:nvSpPr>
        <p:spPr>
          <a:xfrm>
            <a:off x="6803450" y="-9925"/>
            <a:ext cx="2340900" cy="2581800"/>
          </a:xfrm>
          <a:prstGeom prst="rect">
            <a:avLst/>
          </a:prstGeom>
          <a:noFill/>
          <a:ln>
            <a:noFill/>
          </a:ln>
        </p:spPr>
      </p:sp>
      <p:sp>
        <p:nvSpPr>
          <p:cNvPr id="828" name="Google Shape;828;p140"/>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829" name="Google Shape;829;p140"/>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0"/>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Orange - Light">
  <p:cSld name="SECTION_HEADER_1_1_1_1_1_1_1_1_1_1_1_1">
    <p:spTree>
      <p:nvGrpSpPr>
        <p:cNvPr id="831" name="Shape 831"/>
        <p:cNvGrpSpPr/>
        <p:nvPr/>
      </p:nvGrpSpPr>
      <p:grpSpPr>
        <a:xfrm>
          <a:off x="0" y="0"/>
          <a:ext cx="0" cy="0"/>
          <a:chOff x="0" y="0"/>
          <a:chExt cx="0" cy="0"/>
        </a:xfrm>
      </p:grpSpPr>
      <p:sp>
        <p:nvSpPr>
          <p:cNvPr id="832" name="Google Shape;832;p141"/>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33" name="Google Shape;833;p14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834" name="Google Shape;834;p141"/>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1"/>
          <p:cNvSpPr/>
          <p:nvPr/>
        </p:nvSpPr>
        <p:spPr>
          <a:xfrm>
            <a:off x="6803125" y="2571750"/>
            <a:ext cx="2340900" cy="257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1"/>
          <p:cNvSpPr/>
          <p:nvPr>
            <p:ph idx="2" type="pic"/>
          </p:nvPr>
        </p:nvSpPr>
        <p:spPr>
          <a:xfrm>
            <a:off x="6803450" y="-9925"/>
            <a:ext cx="2340900" cy="2581800"/>
          </a:xfrm>
          <a:prstGeom prst="rect">
            <a:avLst/>
          </a:prstGeom>
          <a:noFill/>
          <a:ln>
            <a:noFill/>
          </a:ln>
        </p:spPr>
      </p:sp>
      <p:sp>
        <p:nvSpPr>
          <p:cNvPr id="837" name="Google Shape;837;p141"/>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Orange - Dark">
  <p:cSld name="SECTION_HEADER_1_1_1_1_1_1_1_1_1_1_1_1_2">
    <p:bg>
      <p:bgPr>
        <a:solidFill>
          <a:schemeClr val="lt1"/>
        </a:solidFill>
      </p:bgPr>
    </p:bg>
    <p:spTree>
      <p:nvGrpSpPr>
        <p:cNvPr id="838" name="Shape 838"/>
        <p:cNvGrpSpPr/>
        <p:nvPr/>
      </p:nvGrpSpPr>
      <p:grpSpPr>
        <a:xfrm>
          <a:off x="0" y="0"/>
          <a:ext cx="0" cy="0"/>
          <a:chOff x="0" y="0"/>
          <a:chExt cx="0" cy="0"/>
        </a:xfrm>
      </p:grpSpPr>
      <p:sp>
        <p:nvSpPr>
          <p:cNvPr id="839" name="Google Shape;839;p142"/>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40" name="Google Shape;840;p14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41" name="Google Shape;841;p142"/>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2"/>
          <p:cNvSpPr/>
          <p:nvPr/>
        </p:nvSpPr>
        <p:spPr>
          <a:xfrm>
            <a:off x="6803125" y="2571750"/>
            <a:ext cx="2340900" cy="257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2"/>
          <p:cNvSpPr/>
          <p:nvPr>
            <p:ph idx="2" type="pic"/>
          </p:nvPr>
        </p:nvSpPr>
        <p:spPr>
          <a:xfrm>
            <a:off x="6803450" y="-9925"/>
            <a:ext cx="2340900" cy="2581800"/>
          </a:xfrm>
          <a:prstGeom prst="rect">
            <a:avLst/>
          </a:prstGeom>
          <a:noFill/>
          <a:ln>
            <a:noFill/>
          </a:ln>
        </p:spPr>
      </p:sp>
      <p:sp>
        <p:nvSpPr>
          <p:cNvPr id="844" name="Google Shape;844;p142"/>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845" name="Google Shape;845;p142"/>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2"/>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 Light">
  <p:cSld name="TITLE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6"/>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6"/>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ack - Light">
  <p:cSld name="SECTION_HEADER_1_1_1_1_1_1_1_1_1_1_1_1_1">
    <p:spTree>
      <p:nvGrpSpPr>
        <p:cNvPr id="847" name="Shape 847"/>
        <p:cNvGrpSpPr/>
        <p:nvPr/>
      </p:nvGrpSpPr>
      <p:grpSpPr>
        <a:xfrm>
          <a:off x="0" y="0"/>
          <a:ext cx="0" cy="0"/>
          <a:chOff x="0" y="0"/>
          <a:chExt cx="0" cy="0"/>
        </a:xfrm>
      </p:grpSpPr>
      <p:sp>
        <p:nvSpPr>
          <p:cNvPr id="848" name="Google Shape;848;p143"/>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49" name="Google Shape;849;p14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850" name="Google Shape;850;p143"/>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ack - Dark">
  <p:cSld name="SECTION_HEADER_1_1_1_1_1_1_1_1_1_1_1_1_1_2">
    <p:bg>
      <p:bgPr>
        <a:solidFill>
          <a:schemeClr val="lt1"/>
        </a:solidFill>
      </p:bgPr>
    </p:bg>
    <p:spTree>
      <p:nvGrpSpPr>
        <p:cNvPr id="851" name="Shape 851"/>
        <p:cNvGrpSpPr/>
        <p:nvPr/>
      </p:nvGrpSpPr>
      <p:grpSpPr>
        <a:xfrm>
          <a:off x="0" y="0"/>
          <a:ext cx="0" cy="0"/>
          <a:chOff x="0" y="0"/>
          <a:chExt cx="0" cy="0"/>
        </a:xfrm>
      </p:grpSpPr>
      <p:sp>
        <p:nvSpPr>
          <p:cNvPr id="852" name="Google Shape;852;p144"/>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53" name="Google Shape;853;p14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54" name="Google Shape;854;p144"/>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855" name="Google Shape;855;p144"/>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4"/>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4"/>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Text Only - Light">
  <p:cSld name="SECTION_HEADER_1_1_1_1_1_1_1_1_1_1_1_1_1_1_1_1_1">
    <p:spTree>
      <p:nvGrpSpPr>
        <p:cNvPr id="858" name="Shape 858"/>
        <p:cNvGrpSpPr/>
        <p:nvPr/>
      </p:nvGrpSpPr>
      <p:grpSpPr>
        <a:xfrm>
          <a:off x="0" y="0"/>
          <a:ext cx="0" cy="0"/>
          <a:chOff x="0" y="0"/>
          <a:chExt cx="0" cy="0"/>
        </a:xfrm>
      </p:grpSpPr>
      <p:sp>
        <p:nvSpPr>
          <p:cNvPr id="859" name="Google Shape;859;p145"/>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60" name="Google Shape;860;p14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Text Only - Dark">
  <p:cSld name="SECTION_HEADER_1_1_1_1_1_1_1_1_1_1_1_1_1_1_1_1_1_2">
    <p:bg>
      <p:bgPr>
        <a:solidFill>
          <a:schemeClr val="lt1"/>
        </a:solidFill>
      </p:bgPr>
    </p:bg>
    <p:spTree>
      <p:nvGrpSpPr>
        <p:cNvPr id="861" name="Shape 861"/>
        <p:cNvGrpSpPr/>
        <p:nvPr/>
      </p:nvGrpSpPr>
      <p:grpSpPr>
        <a:xfrm>
          <a:off x="0" y="0"/>
          <a:ext cx="0" cy="0"/>
          <a:chOff x="0" y="0"/>
          <a:chExt cx="0" cy="0"/>
        </a:xfrm>
      </p:grpSpPr>
      <p:sp>
        <p:nvSpPr>
          <p:cNvPr id="862" name="Google Shape;862;p146"/>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63" name="Google Shape;863;p14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64" name="Google Shape;864;p14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6"/>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67" name="Google Shape;867;p146"/>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 Dark">
  <p:cSld name="SECTION_HEADER_1_1_1_1_1_1_1_1_1_1_1_1_1_1_2">
    <p:bg>
      <p:bgPr>
        <a:solidFill>
          <a:schemeClr val="accent1"/>
        </a:solidFill>
      </p:bgPr>
    </p:bg>
    <p:spTree>
      <p:nvGrpSpPr>
        <p:cNvPr id="868" name="Shape 868"/>
        <p:cNvGrpSpPr/>
        <p:nvPr/>
      </p:nvGrpSpPr>
      <p:grpSpPr>
        <a:xfrm>
          <a:off x="0" y="0"/>
          <a:ext cx="0" cy="0"/>
          <a:chOff x="0" y="0"/>
          <a:chExt cx="0" cy="0"/>
        </a:xfrm>
      </p:grpSpPr>
      <p:sp>
        <p:nvSpPr>
          <p:cNvPr id="869" name="Google Shape;869;p147"/>
          <p:cNvSpPr/>
          <p:nvPr/>
        </p:nvSpPr>
        <p:spPr>
          <a:xfrm>
            <a:off x="75" y="4631500"/>
            <a:ext cx="9144000" cy="51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7"/>
          <p:cNvSpPr/>
          <p:nvPr/>
        </p:nvSpPr>
        <p:spPr>
          <a:xfrm>
            <a:off x="0" y="0"/>
            <a:ext cx="1249500" cy="109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7"/>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72" name="Google Shape;872;p14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73" name="Google Shape;873;p147"/>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874" name="Google Shape;874;p14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Red - Dark">
  <p:cSld name="SECTION_HEADER_1_1_1_1_1_1_1_1_1_1_1_1_1_1_1_1">
    <p:bg>
      <p:bgPr>
        <a:solidFill>
          <a:schemeClr val="accent2"/>
        </a:solidFill>
      </p:bgPr>
    </p:bg>
    <p:spTree>
      <p:nvGrpSpPr>
        <p:cNvPr id="877" name="Shape 877"/>
        <p:cNvGrpSpPr/>
        <p:nvPr/>
      </p:nvGrpSpPr>
      <p:grpSpPr>
        <a:xfrm>
          <a:off x="0" y="0"/>
          <a:ext cx="0" cy="0"/>
          <a:chOff x="0" y="0"/>
          <a:chExt cx="0" cy="0"/>
        </a:xfrm>
      </p:grpSpPr>
      <p:sp>
        <p:nvSpPr>
          <p:cNvPr id="878" name="Google Shape;878;p148"/>
          <p:cNvSpPr/>
          <p:nvPr/>
        </p:nvSpPr>
        <p:spPr>
          <a:xfrm>
            <a:off x="75" y="4631500"/>
            <a:ext cx="9144000" cy="51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8"/>
          <p:cNvSpPr/>
          <p:nvPr/>
        </p:nvSpPr>
        <p:spPr>
          <a:xfrm>
            <a:off x="0" y="0"/>
            <a:ext cx="1249500" cy="109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8"/>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81" name="Google Shape;881;p14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82" name="Google Shape;882;p148"/>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883" name="Google Shape;883;p148"/>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8"/>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8"/>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Yellow - Dark">
  <p:cSld name="SECTION_HEADER_1_1_1_1_1_1_1_1_1_1_1_1_1_1_1_1_3">
    <p:bg>
      <p:bgPr>
        <a:solidFill>
          <a:schemeClr val="accent3"/>
        </a:solidFill>
      </p:bgPr>
    </p:bg>
    <p:spTree>
      <p:nvGrpSpPr>
        <p:cNvPr id="886" name="Shape 886"/>
        <p:cNvGrpSpPr/>
        <p:nvPr/>
      </p:nvGrpSpPr>
      <p:grpSpPr>
        <a:xfrm>
          <a:off x="0" y="0"/>
          <a:ext cx="0" cy="0"/>
          <a:chOff x="0" y="0"/>
          <a:chExt cx="0" cy="0"/>
        </a:xfrm>
      </p:grpSpPr>
      <p:sp>
        <p:nvSpPr>
          <p:cNvPr id="887" name="Google Shape;887;p149"/>
          <p:cNvSpPr/>
          <p:nvPr/>
        </p:nvSpPr>
        <p:spPr>
          <a:xfrm>
            <a:off x="0" y="0"/>
            <a:ext cx="1249500" cy="1098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9"/>
          <p:cNvSpPr/>
          <p:nvPr/>
        </p:nvSpPr>
        <p:spPr>
          <a:xfrm>
            <a:off x="75" y="4631500"/>
            <a:ext cx="9144000" cy="512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9"/>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90" name="Google Shape;890;p14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891" name="Google Shape;891;p149"/>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892" name="Google Shape;892;p14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Image - Light">
  <p:cSld name="SECTION_HEADER_1_1_1_1_1_1_1_1_1_1_1_1_1_1_1_1_1_1">
    <p:spTree>
      <p:nvGrpSpPr>
        <p:cNvPr id="895" name="Shape 895"/>
        <p:cNvGrpSpPr/>
        <p:nvPr/>
      </p:nvGrpSpPr>
      <p:grpSpPr>
        <a:xfrm>
          <a:off x="0" y="0"/>
          <a:ext cx="0" cy="0"/>
          <a:chOff x="0" y="0"/>
          <a:chExt cx="0" cy="0"/>
        </a:xfrm>
      </p:grpSpPr>
      <p:sp>
        <p:nvSpPr>
          <p:cNvPr id="896" name="Google Shape;896;p150"/>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0"/>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898" name="Google Shape;898;p15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899" name="Google Shape;899;p150"/>
          <p:cNvSpPr/>
          <p:nvPr>
            <p:ph idx="2" type="pic"/>
          </p:nvPr>
        </p:nvSpPr>
        <p:spPr>
          <a:xfrm>
            <a:off x="6803125" y="-9925"/>
            <a:ext cx="2340900" cy="51435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Image - Dark">
  <p:cSld name="SECTION_HEADER_1_1_1_1_1_1_1_1_1_1_1_1_1_1_1_1_1_1_2">
    <p:bg>
      <p:bgPr>
        <a:solidFill>
          <a:schemeClr val="lt1"/>
        </a:solidFill>
      </p:bgPr>
    </p:bg>
    <p:spTree>
      <p:nvGrpSpPr>
        <p:cNvPr id="900" name="Shape 900"/>
        <p:cNvGrpSpPr/>
        <p:nvPr/>
      </p:nvGrpSpPr>
      <p:grpSpPr>
        <a:xfrm>
          <a:off x="0" y="0"/>
          <a:ext cx="0" cy="0"/>
          <a:chOff x="0" y="0"/>
          <a:chExt cx="0" cy="0"/>
        </a:xfrm>
      </p:grpSpPr>
      <p:sp>
        <p:nvSpPr>
          <p:cNvPr id="901" name="Google Shape;901;p151"/>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1"/>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903" name="Google Shape;903;p15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04" name="Google Shape;904;p151"/>
          <p:cNvSpPr/>
          <p:nvPr>
            <p:ph idx="2" type="pic"/>
          </p:nvPr>
        </p:nvSpPr>
        <p:spPr>
          <a:xfrm>
            <a:off x="6803125" y="-9925"/>
            <a:ext cx="2340900" cy="5143500"/>
          </a:xfrm>
          <a:prstGeom prst="rect">
            <a:avLst/>
          </a:prstGeom>
          <a:noFill/>
          <a:ln>
            <a:noFill/>
          </a:ln>
        </p:spPr>
      </p:sp>
      <p:sp>
        <p:nvSpPr>
          <p:cNvPr id="905" name="Google Shape;905;p15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Spark - Light">
  <p:cSld name="SECTION_HEADER_1_1_1_1_1_1_1_1_1_1_1_1_1_1_1_1_1_1_1">
    <p:spTree>
      <p:nvGrpSpPr>
        <p:cNvPr id="907" name="Shape 907"/>
        <p:cNvGrpSpPr/>
        <p:nvPr/>
      </p:nvGrpSpPr>
      <p:grpSpPr>
        <a:xfrm>
          <a:off x="0" y="0"/>
          <a:ext cx="0" cy="0"/>
          <a:chOff x="0" y="0"/>
          <a:chExt cx="0" cy="0"/>
        </a:xfrm>
      </p:grpSpPr>
      <p:sp>
        <p:nvSpPr>
          <p:cNvPr id="908" name="Google Shape;908;p152"/>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9" name="Google Shape;909;p152"/>
          <p:cNvPicPr preferRelativeResize="0"/>
          <p:nvPr/>
        </p:nvPicPr>
        <p:blipFill rotWithShape="1">
          <a:blip r:embed="rId2">
            <a:alphaModFix/>
          </a:blip>
          <a:srcRect b="0" l="0" r="0" t="0"/>
          <a:stretch/>
        </p:blipFill>
        <p:spPr>
          <a:xfrm>
            <a:off x="931249" y="596675"/>
            <a:ext cx="8083251" cy="4546826"/>
          </a:xfrm>
          <a:prstGeom prst="rect">
            <a:avLst/>
          </a:prstGeom>
          <a:noFill/>
          <a:ln>
            <a:noFill/>
          </a:ln>
        </p:spPr>
      </p:pic>
      <p:sp>
        <p:nvSpPr>
          <p:cNvPr id="910" name="Google Shape;910;p152"/>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911" name="Google Shape;911;p15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12" name="Google Shape;912;p152"/>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 Dark">
  <p:cSld name="TITLE_1_2">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type="ctrTitle"/>
          </p:nvPr>
        </p:nvSpPr>
        <p:spPr>
          <a:xfrm>
            <a:off x="457200" y="1161300"/>
            <a:ext cx="82296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 name="Google Shape;70;p17"/>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71" name="Google Shape;71;p1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Spark - Dark">
  <p:cSld name="SECTION_HEADER_1_1_1_1_1_1_1_1_1_1_1_1_1_1_1_1_1_1_1_1">
    <p:bg>
      <p:bgPr>
        <a:solidFill>
          <a:schemeClr val="lt1"/>
        </a:solidFill>
      </p:bgPr>
    </p:bg>
    <p:spTree>
      <p:nvGrpSpPr>
        <p:cNvPr id="913" name="Shape 913"/>
        <p:cNvGrpSpPr/>
        <p:nvPr/>
      </p:nvGrpSpPr>
      <p:grpSpPr>
        <a:xfrm>
          <a:off x="0" y="0"/>
          <a:ext cx="0" cy="0"/>
          <a:chOff x="0" y="0"/>
          <a:chExt cx="0" cy="0"/>
        </a:xfrm>
      </p:grpSpPr>
      <p:pic>
        <p:nvPicPr>
          <p:cNvPr id="914" name="Google Shape;914;p153"/>
          <p:cNvPicPr preferRelativeResize="0"/>
          <p:nvPr/>
        </p:nvPicPr>
        <p:blipFill>
          <a:blip r:embed="rId2">
            <a:alphaModFix amt="10000"/>
          </a:blip>
          <a:stretch>
            <a:fillRect/>
          </a:stretch>
        </p:blipFill>
        <p:spPr>
          <a:xfrm>
            <a:off x="931249" y="596675"/>
            <a:ext cx="8083251" cy="4546826"/>
          </a:xfrm>
          <a:prstGeom prst="rect">
            <a:avLst/>
          </a:prstGeom>
          <a:noFill/>
          <a:ln>
            <a:noFill/>
          </a:ln>
        </p:spPr>
      </p:pic>
      <p:sp>
        <p:nvSpPr>
          <p:cNvPr id="915" name="Google Shape;915;p153"/>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916" name="Google Shape;916;p15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17" name="Google Shape;917;p15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Only - Light" type="tx">
  <p:cSld name="TITLE_AND_BODY">
    <p:spTree>
      <p:nvGrpSpPr>
        <p:cNvPr id="920" name="Shape 920"/>
        <p:cNvGrpSpPr/>
        <p:nvPr/>
      </p:nvGrpSpPr>
      <p:grpSpPr>
        <a:xfrm>
          <a:off x="0" y="0"/>
          <a:ext cx="0" cy="0"/>
          <a:chOff x="0" y="0"/>
          <a:chExt cx="0" cy="0"/>
        </a:xfrm>
      </p:grpSpPr>
      <p:sp>
        <p:nvSpPr>
          <p:cNvPr id="921" name="Google Shape;921;p154"/>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2" name="Google Shape;922;p15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Only - Dark">
  <p:cSld name="TITLE_AND_BODY_4">
    <p:bg>
      <p:bgPr>
        <a:solidFill>
          <a:schemeClr val="lt1"/>
        </a:solidFill>
      </p:bgPr>
    </p:bg>
    <p:spTree>
      <p:nvGrpSpPr>
        <p:cNvPr id="923" name="Shape 923"/>
        <p:cNvGrpSpPr/>
        <p:nvPr/>
      </p:nvGrpSpPr>
      <p:grpSpPr>
        <a:xfrm>
          <a:off x="0" y="0"/>
          <a:ext cx="0" cy="0"/>
          <a:chOff x="0" y="0"/>
          <a:chExt cx="0" cy="0"/>
        </a:xfrm>
      </p:grpSpPr>
      <p:sp>
        <p:nvSpPr>
          <p:cNvPr id="924" name="Google Shape;924;p155"/>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5" name="Google Shape;925;p15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26" name="Google Shape;926;p15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Text Only - Light">
  <p:cSld name="TITLE_AND_BODY_3">
    <p:spTree>
      <p:nvGrpSpPr>
        <p:cNvPr id="929" name="Shape 929"/>
        <p:cNvGrpSpPr/>
        <p:nvPr/>
      </p:nvGrpSpPr>
      <p:grpSpPr>
        <a:xfrm>
          <a:off x="0" y="0"/>
          <a:ext cx="0" cy="0"/>
          <a:chOff x="0" y="0"/>
          <a:chExt cx="0" cy="0"/>
        </a:xfrm>
      </p:grpSpPr>
      <p:sp>
        <p:nvSpPr>
          <p:cNvPr id="930" name="Google Shape;930;p156"/>
          <p:cNvSpPr txBox="1"/>
          <p:nvPr>
            <p:ph type="title"/>
          </p:nvPr>
        </p:nvSpPr>
        <p:spPr>
          <a:xfrm>
            <a:off x="457200" y="1737350"/>
            <a:ext cx="6117300" cy="804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1" name="Google Shape;931;p15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32" name="Google Shape;932;p156"/>
          <p:cNvSpPr txBox="1"/>
          <p:nvPr>
            <p:ph idx="2" type="subTitle"/>
          </p:nvPr>
        </p:nvSpPr>
        <p:spPr>
          <a:xfrm>
            <a:off x="466200" y="2633475"/>
            <a:ext cx="61173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Text Only - Dark">
  <p:cSld name="TITLE_AND_BODY_3_1">
    <p:bg>
      <p:bgPr>
        <a:solidFill>
          <a:schemeClr val="lt1"/>
        </a:solidFill>
      </p:bgPr>
    </p:bg>
    <p:spTree>
      <p:nvGrpSpPr>
        <p:cNvPr id="933" name="Shape 933"/>
        <p:cNvGrpSpPr/>
        <p:nvPr/>
      </p:nvGrpSpPr>
      <p:grpSpPr>
        <a:xfrm>
          <a:off x="0" y="0"/>
          <a:ext cx="0" cy="0"/>
          <a:chOff x="0" y="0"/>
          <a:chExt cx="0" cy="0"/>
        </a:xfrm>
      </p:grpSpPr>
      <p:sp>
        <p:nvSpPr>
          <p:cNvPr id="934" name="Google Shape;934;p157"/>
          <p:cNvSpPr txBox="1"/>
          <p:nvPr>
            <p:ph type="title"/>
          </p:nvPr>
        </p:nvSpPr>
        <p:spPr>
          <a:xfrm>
            <a:off x="457200" y="1737350"/>
            <a:ext cx="6117300" cy="804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5" name="Google Shape;935;p15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36" name="Google Shape;936;p157"/>
          <p:cNvSpPr txBox="1"/>
          <p:nvPr>
            <p:ph idx="2" type="subTitle"/>
          </p:nvPr>
        </p:nvSpPr>
        <p:spPr>
          <a:xfrm>
            <a:off x="466200" y="2633475"/>
            <a:ext cx="61173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37" name="Google Shape;937;p15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with Image - Light">
  <p:cSld name="TITLE_AND_BODY_2">
    <p:spTree>
      <p:nvGrpSpPr>
        <p:cNvPr id="940" name="Shape 940"/>
        <p:cNvGrpSpPr/>
        <p:nvPr/>
      </p:nvGrpSpPr>
      <p:grpSpPr>
        <a:xfrm>
          <a:off x="0" y="0"/>
          <a:ext cx="0" cy="0"/>
          <a:chOff x="0" y="0"/>
          <a:chExt cx="0" cy="0"/>
        </a:xfrm>
      </p:grpSpPr>
      <p:sp>
        <p:nvSpPr>
          <p:cNvPr id="941" name="Google Shape;941;p158"/>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2" name="Google Shape;942;p1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43" name="Google Shape;943;p15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44" name="Google Shape;944;p158"/>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45" name="Google Shape;945;p158"/>
          <p:cNvSpPr/>
          <p:nvPr>
            <p:ph idx="3" type="pic"/>
          </p:nvPr>
        </p:nvSpPr>
        <p:spPr>
          <a:xfrm>
            <a:off x="4690875" y="-9925"/>
            <a:ext cx="4453200" cy="5153400"/>
          </a:xfrm>
          <a:prstGeom prst="rect">
            <a:avLst/>
          </a:prstGeom>
          <a:noFill/>
          <a:ln>
            <a:noFill/>
          </a:ln>
        </p:spPr>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with Image - Dark">
  <p:cSld name="TITLE_AND_BODY_2_2">
    <p:bg>
      <p:bgPr>
        <a:solidFill>
          <a:schemeClr val="lt1"/>
        </a:solidFill>
      </p:bgPr>
    </p:bg>
    <p:spTree>
      <p:nvGrpSpPr>
        <p:cNvPr id="946" name="Shape 946"/>
        <p:cNvGrpSpPr/>
        <p:nvPr/>
      </p:nvGrpSpPr>
      <p:grpSpPr>
        <a:xfrm>
          <a:off x="0" y="0"/>
          <a:ext cx="0" cy="0"/>
          <a:chOff x="0" y="0"/>
          <a:chExt cx="0" cy="0"/>
        </a:xfrm>
      </p:grpSpPr>
      <p:sp>
        <p:nvSpPr>
          <p:cNvPr id="947" name="Google Shape;947;p159"/>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8" name="Google Shape;948;p1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49" name="Google Shape;949;p15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50" name="Google Shape;950;p159"/>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51" name="Google Shape;951;p159"/>
          <p:cNvSpPr/>
          <p:nvPr>
            <p:ph idx="3" type="pic"/>
          </p:nvPr>
        </p:nvSpPr>
        <p:spPr>
          <a:xfrm>
            <a:off x="4690875" y="-9925"/>
            <a:ext cx="4453200" cy="5153400"/>
          </a:xfrm>
          <a:prstGeom prst="rect">
            <a:avLst/>
          </a:prstGeom>
          <a:noFill/>
          <a:ln>
            <a:noFill/>
          </a:ln>
        </p:spPr>
      </p:sp>
      <p:sp>
        <p:nvSpPr>
          <p:cNvPr id="952" name="Google Shape;952;p15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 Body - Light">
  <p:cSld name="TITLE_AND_BODY_2_1">
    <p:spTree>
      <p:nvGrpSpPr>
        <p:cNvPr id="954" name="Shape 954"/>
        <p:cNvGrpSpPr/>
        <p:nvPr/>
      </p:nvGrpSpPr>
      <p:grpSpPr>
        <a:xfrm>
          <a:off x="0" y="0"/>
          <a:ext cx="0" cy="0"/>
          <a:chOff x="0" y="0"/>
          <a:chExt cx="0" cy="0"/>
        </a:xfrm>
      </p:grpSpPr>
      <p:sp>
        <p:nvSpPr>
          <p:cNvPr id="955" name="Google Shape;955;p160"/>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6" name="Google Shape;956;p1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57" name="Google Shape;957;p16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58" name="Google Shape;958;p160"/>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59" name="Google Shape;959;p160"/>
          <p:cNvSpPr/>
          <p:nvPr/>
        </p:nvSpPr>
        <p:spPr>
          <a:xfrm>
            <a:off x="4690875" y="-9925"/>
            <a:ext cx="4453200" cy="515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60"/>
          <p:cNvSpPr txBox="1"/>
          <p:nvPr>
            <p:ph idx="3" type="body"/>
          </p:nvPr>
        </p:nvSpPr>
        <p:spPr>
          <a:xfrm>
            <a:off x="5148075" y="457200"/>
            <a:ext cx="3538800" cy="40143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961" name="Google Shape;961;p160"/>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 Body - Dark">
  <p:cSld name="TITLE_AND_BODY_2_1_1">
    <p:bg>
      <p:bgPr>
        <a:solidFill>
          <a:schemeClr val="lt1"/>
        </a:solidFill>
      </p:bgPr>
    </p:bg>
    <p:spTree>
      <p:nvGrpSpPr>
        <p:cNvPr id="962" name="Shape 962"/>
        <p:cNvGrpSpPr/>
        <p:nvPr/>
      </p:nvGrpSpPr>
      <p:grpSpPr>
        <a:xfrm>
          <a:off x="0" y="0"/>
          <a:ext cx="0" cy="0"/>
          <a:chOff x="0" y="0"/>
          <a:chExt cx="0" cy="0"/>
        </a:xfrm>
      </p:grpSpPr>
      <p:sp>
        <p:nvSpPr>
          <p:cNvPr id="963" name="Google Shape;963;p161"/>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4" name="Google Shape;964;p1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65" name="Google Shape;965;p16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66" name="Google Shape;966;p161"/>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67" name="Google Shape;967;p161"/>
          <p:cNvSpPr/>
          <p:nvPr/>
        </p:nvSpPr>
        <p:spPr>
          <a:xfrm>
            <a:off x="4690875" y="-9925"/>
            <a:ext cx="4453200" cy="515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61"/>
          <p:cNvSpPr txBox="1"/>
          <p:nvPr>
            <p:ph idx="3" type="body"/>
          </p:nvPr>
        </p:nvSpPr>
        <p:spPr>
          <a:xfrm>
            <a:off x="5148075" y="457200"/>
            <a:ext cx="3538800" cy="4014300"/>
          </a:xfrm>
          <a:prstGeom prst="rect">
            <a:avLst/>
          </a:prstGeom>
        </p:spPr>
        <p:txBody>
          <a:bodyPr anchorCtr="0" anchor="ctr"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69" name="Google Shape;969;p16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Body - Light">
  <p:cSld name="TITLE_AND_BODY_1">
    <p:spTree>
      <p:nvGrpSpPr>
        <p:cNvPr id="972" name="Shape 972"/>
        <p:cNvGrpSpPr/>
        <p:nvPr/>
      </p:nvGrpSpPr>
      <p:grpSpPr>
        <a:xfrm>
          <a:off x="0" y="0"/>
          <a:ext cx="0" cy="0"/>
          <a:chOff x="0" y="0"/>
          <a:chExt cx="0" cy="0"/>
        </a:xfrm>
      </p:grpSpPr>
      <p:sp>
        <p:nvSpPr>
          <p:cNvPr id="973" name="Google Shape;973;p162"/>
          <p:cNvSpPr txBox="1"/>
          <p:nvPr>
            <p:ph type="title"/>
          </p:nvPr>
        </p:nvSpPr>
        <p:spPr>
          <a:xfrm>
            <a:off x="457200" y="1737350"/>
            <a:ext cx="4005000" cy="8046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4" name="Google Shape;974;p162"/>
          <p:cNvSpPr txBox="1"/>
          <p:nvPr>
            <p:ph idx="1" type="body"/>
          </p:nvPr>
        </p:nvSpPr>
        <p:spPr>
          <a:xfrm>
            <a:off x="457200" y="2633475"/>
            <a:ext cx="40050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b="0"/>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75" name="Google Shape;975;p162"/>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parks - Light">
  <p:cSld name="TITLE_1_1">
    <p:bg>
      <p:bgPr>
        <a:solidFill>
          <a:schemeClr val="dk1"/>
        </a:solidFill>
      </p:bgPr>
    </p:bg>
    <p:spTree>
      <p:nvGrpSpPr>
        <p:cNvPr id="73" name="Shape 73"/>
        <p:cNvGrpSpPr/>
        <p:nvPr/>
      </p:nvGrpSpPr>
      <p:grpSpPr>
        <a:xfrm>
          <a:off x="0" y="0"/>
          <a:ext cx="0" cy="0"/>
          <a:chOff x="0" y="0"/>
          <a:chExt cx="0" cy="0"/>
        </a:xfrm>
      </p:grpSpPr>
      <p:pic>
        <p:nvPicPr>
          <p:cNvPr id="74" name="Google Shape;74;p18"/>
          <p:cNvPicPr preferRelativeResize="0"/>
          <p:nvPr/>
        </p:nvPicPr>
        <p:blipFill rotWithShape="1">
          <a:blip r:embed="rId2">
            <a:alphaModFix amt="20000"/>
          </a:blip>
          <a:srcRect b="0" l="0" r="0" t="0"/>
          <a:stretch/>
        </p:blipFill>
        <p:spPr>
          <a:xfrm>
            <a:off x="0" y="0"/>
            <a:ext cx="9144003" cy="5143501"/>
          </a:xfrm>
          <a:prstGeom prst="rect">
            <a:avLst/>
          </a:prstGeom>
          <a:noFill/>
          <a:ln>
            <a:noFill/>
          </a:ln>
        </p:spPr>
      </p:pic>
      <p:sp>
        <p:nvSpPr>
          <p:cNvPr id="75" name="Google Shape;75;p18"/>
          <p:cNvSpPr txBox="1"/>
          <p:nvPr>
            <p:ph type="ctrTitle"/>
          </p:nvPr>
        </p:nvSpPr>
        <p:spPr>
          <a:xfrm>
            <a:off x="457200" y="1161300"/>
            <a:ext cx="4005000" cy="1380900"/>
          </a:xfrm>
          <a:prstGeom prst="rect">
            <a:avLst/>
          </a:prstGeom>
        </p:spPr>
        <p:txBody>
          <a:bodyPr anchorCtr="0" anchor="b"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 name="Google Shape;76;p18"/>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Body - Dark">
  <p:cSld name="TITLE_AND_BODY_1_2">
    <p:bg>
      <p:bgPr>
        <a:solidFill>
          <a:schemeClr val="lt1"/>
        </a:solidFill>
      </p:bgPr>
    </p:bg>
    <p:spTree>
      <p:nvGrpSpPr>
        <p:cNvPr id="976" name="Shape 976"/>
        <p:cNvGrpSpPr/>
        <p:nvPr/>
      </p:nvGrpSpPr>
      <p:grpSpPr>
        <a:xfrm>
          <a:off x="0" y="0"/>
          <a:ext cx="0" cy="0"/>
          <a:chOff x="0" y="0"/>
          <a:chExt cx="0" cy="0"/>
        </a:xfrm>
      </p:grpSpPr>
      <p:sp>
        <p:nvSpPr>
          <p:cNvPr id="977" name="Google Shape;977;p163"/>
          <p:cNvSpPr txBox="1"/>
          <p:nvPr>
            <p:ph type="title"/>
          </p:nvPr>
        </p:nvSpPr>
        <p:spPr>
          <a:xfrm>
            <a:off x="457200" y="1737350"/>
            <a:ext cx="4005000" cy="804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8" name="Google Shape;978;p163"/>
          <p:cNvSpPr txBox="1"/>
          <p:nvPr>
            <p:ph idx="1" type="body"/>
          </p:nvPr>
        </p:nvSpPr>
        <p:spPr>
          <a:xfrm>
            <a:off x="457200" y="2633475"/>
            <a:ext cx="40050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b="0">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979" name="Google Shape;979;p163"/>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80" name="Google Shape;980;p16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1-column - Light">
  <p:cSld name="TITLE_AND_BODY_1_1">
    <p:spTree>
      <p:nvGrpSpPr>
        <p:cNvPr id="983" name="Shape 983"/>
        <p:cNvGrpSpPr/>
        <p:nvPr/>
      </p:nvGrpSpPr>
      <p:grpSpPr>
        <a:xfrm>
          <a:off x="0" y="0"/>
          <a:ext cx="0" cy="0"/>
          <a:chOff x="0" y="0"/>
          <a:chExt cx="0" cy="0"/>
        </a:xfrm>
      </p:grpSpPr>
      <p:sp>
        <p:nvSpPr>
          <p:cNvPr id="984" name="Google Shape;984;p164"/>
          <p:cNvSpPr txBox="1"/>
          <p:nvPr>
            <p:ph idx="1" type="body"/>
          </p:nvPr>
        </p:nvSpPr>
        <p:spPr>
          <a:xfrm>
            <a:off x="457200" y="1737350"/>
            <a:ext cx="61173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85" name="Google Shape;985;p164"/>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1-column - Dark">
  <p:cSld name="TITLE_AND_BODY_1_1_2">
    <p:bg>
      <p:bgPr>
        <a:solidFill>
          <a:schemeClr val="lt1"/>
        </a:solidFill>
      </p:bgPr>
    </p:bg>
    <p:spTree>
      <p:nvGrpSpPr>
        <p:cNvPr id="986" name="Shape 986"/>
        <p:cNvGrpSpPr/>
        <p:nvPr/>
      </p:nvGrpSpPr>
      <p:grpSpPr>
        <a:xfrm>
          <a:off x="0" y="0"/>
          <a:ext cx="0" cy="0"/>
          <a:chOff x="0" y="0"/>
          <a:chExt cx="0" cy="0"/>
        </a:xfrm>
      </p:grpSpPr>
      <p:sp>
        <p:nvSpPr>
          <p:cNvPr id="987" name="Google Shape;987;p165"/>
          <p:cNvSpPr txBox="1"/>
          <p:nvPr>
            <p:ph idx="1" type="body"/>
          </p:nvPr>
        </p:nvSpPr>
        <p:spPr>
          <a:xfrm>
            <a:off x="457200" y="1737350"/>
            <a:ext cx="61173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988" name="Google Shape;988;p165"/>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989" name="Google Shape;989;p16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 Light">
  <p:cSld name="TITLE_AND_BODY_1_1_1">
    <p:spTree>
      <p:nvGrpSpPr>
        <p:cNvPr id="992" name="Shape 992"/>
        <p:cNvGrpSpPr/>
        <p:nvPr/>
      </p:nvGrpSpPr>
      <p:grpSpPr>
        <a:xfrm>
          <a:off x="0" y="0"/>
          <a:ext cx="0" cy="0"/>
          <a:chOff x="0" y="0"/>
          <a:chExt cx="0" cy="0"/>
        </a:xfrm>
      </p:grpSpPr>
      <p:sp>
        <p:nvSpPr>
          <p:cNvPr id="993" name="Google Shape;993;p166"/>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94" name="Google Shape;994;p166"/>
          <p:cNvSpPr txBox="1"/>
          <p:nvPr>
            <p:ph idx="2" type="body"/>
          </p:nvPr>
        </p:nvSpPr>
        <p:spPr>
          <a:xfrm>
            <a:off x="256947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95" name="Google Shape;995;p166"/>
          <p:cNvSpPr txBox="1"/>
          <p:nvPr>
            <p:ph idx="3" type="body"/>
          </p:nvPr>
        </p:nvSpPr>
        <p:spPr>
          <a:xfrm>
            <a:off x="468175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96" name="Google Shape;996;p166"/>
          <p:cNvSpPr txBox="1"/>
          <p:nvPr>
            <p:ph idx="4" type="body"/>
          </p:nvPr>
        </p:nvSpPr>
        <p:spPr>
          <a:xfrm>
            <a:off x="679402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997" name="Google Shape;997;p166"/>
          <p:cNvSpPr txBox="1"/>
          <p:nvPr>
            <p:ph idx="5"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 Dark">
  <p:cSld name="TITLE_AND_BODY_1_1_1_3">
    <p:bg>
      <p:bgPr>
        <a:solidFill>
          <a:schemeClr val="lt1"/>
        </a:solidFill>
      </p:bgPr>
    </p:bg>
    <p:spTree>
      <p:nvGrpSpPr>
        <p:cNvPr id="998" name="Shape 998"/>
        <p:cNvGrpSpPr/>
        <p:nvPr/>
      </p:nvGrpSpPr>
      <p:grpSpPr>
        <a:xfrm>
          <a:off x="0" y="0"/>
          <a:ext cx="0" cy="0"/>
          <a:chOff x="0" y="0"/>
          <a:chExt cx="0" cy="0"/>
        </a:xfrm>
      </p:grpSpPr>
      <p:sp>
        <p:nvSpPr>
          <p:cNvPr id="999" name="Google Shape;999;p167"/>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00" name="Google Shape;1000;p167"/>
          <p:cNvSpPr txBox="1"/>
          <p:nvPr>
            <p:ph idx="2" type="body"/>
          </p:nvPr>
        </p:nvSpPr>
        <p:spPr>
          <a:xfrm>
            <a:off x="256947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01" name="Google Shape;1001;p167"/>
          <p:cNvSpPr txBox="1"/>
          <p:nvPr>
            <p:ph idx="3" type="body"/>
          </p:nvPr>
        </p:nvSpPr>
        <p:spPr>
          <a:xfrm>
            <a:off x="468175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02" name="Google Shape;1002;p167"/>
          <p:cNvSpPr txBox="1"/>
          <p:nvPr>
            <p:ph idx="4" type="body"/>
          </p:nvPr>
        </p:nvSpPr>
        <p:spPr>
          <a:xfrm>
            <a:off x="679402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03" name="Google Shape;1003;p167"/>
          <p:cNvSpPr txBox="1"/>
          <p:nvPr>
            <p:ph idx="5"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04" name="Google Shape;1004;p16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Images 1 - Light">
  <p:cSld name="TITLE_AND_BODY_1_1_1_2">
    <p:spTree>
      <p:nvGrpSpPr>
        <p:cNvPr id="1007" name="Shape 1007"/>
        <p:cNvGrpSpPr/>
        <p:nvPr/>
      </p:nvGrpSpPr>
      <p:grpSpPr>
        <a:xfrm>
          <a:off x="0" y="0"/>
          <a:ext cx="0" cy="0"/>
          <a:chOff x="0" y="0"/>
          <a:chExt cx="0" cy="0"/>
        </a:xfrm>
      </p:grpSpPr>
      <p:sp>
        <p:nvSpPr>
          <p:cNvPr id="1008" name="Google Shape;1008;p168"/>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09" name="Google Shape;1009;p168"/>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10" name="Google Shape;1010;p168"/>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11" name="Google Shape;1011;p168"/>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12" name="Google Shape;1012;p168"/>
          <p:cNvSpPr/>
          <p:nvPr>
            <p:ph idx="5" type="pic"/>
          </p:nvPr>
        </p:nvSpPr>
        <p:spPr>
          <a:xfrm>
            <a:off x="466125" y="1160350"/>
            <a:ext cx="1883700" cy="1381800"/>
          </a:xfrm>
          <a:prstGeom prst="rect">
            <a:avLst/>
          </a:prstGeom>
          <a:noFill/>
          <a:ln>
            <a:noFill/>
          </a:ln>
        </p:spPr>
      </p:sp>
      <p:sp>
        <p:nvSpPr>
          <p:cNvPr id="1013" name="Google Shape;1013;p168"/>
          <p:cNvSpPr/>
          <p:nvPr>
            <p:ph idx="6" type="pic"/>
          </p:nvPr>
        </p:nvSpPr>
        <p:spPr>
          <a:xfrm>
            <a:off x="2578575" y="1160350"/>
            <a:ext cx="1883700" cy="1381800"/>
          </a:xfrm>
          <a:prstGeom prst="rect">
            <a:avLst/>
          </a:prstGeom>
          <a:noFill/>
          <a:ln>
            <a:noFill/>
          </a:ln>
        </p:spPr>
      </p:sp>
      <p:sp>
        <p:nvSpPr>
          <p:cNvPr id="1014" name="Google Shape;1014;p168"/>
          <p:cNvSpPr/>
          <p:nvPr>
            <p:ph idx="7" type="pic"/>
          </p:nvPr>
        </p:nvSpPr>
        <p:spPr>
          <a:xfrm>
            <a:off x="4681750" y="1160350"/>
            <a:ext cx="1883700" cy="1381800"/>
          </a:xfrm>
          <a:prstGeom prst="rect">
            <a:avLst/>
          </a:prstGeom>
          <a:noFill/>
          <a:ln>
            <a:noFill/>
          </a:ln>
        </p:spPr>
      </p:sp>
      <p:sp>
        <p:nvSpPr>
          <p:cNvPr id="1015" name="Google Shape;1015;p168"/>
          <p:cNvSpPr/>
          <p:nvPr>
            <p:ph idx="8" type="pic"/>
          </p:nvPr>
        </p:nvSpPr>
        <p:spPr>
          <a:xfrm>
            <a:off x="6784925" y="1160350"/>
            <a:ext cx="1883700" cy="1381800"/>
          </a:xfrm>
          <a:prstGeom prst="rect">
            <a:avLst/>
          </a:prstGeom>
          <a:noFill/>
          <a:ln>
            <a:noFill/>
          </a:ln>
        </p:spPr>
      </p:sp>
      <p:sp>
        <p:nvSpPr>
          <p:cNvPr id="1016" name="Google Shape;1016;p168"/>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Images - Dark">
  <p:cSld name="TITLE_AND_BODY_1_1_1_2_1">
    <p:bg>
      <p:bgPr>
        <a:solidFill>
          <a:schemeClr val="lt1"/>
        </a:solidFill>
      </p:bgPr>
    </p:bg>
    <p:spTree>
      <p:nvGrpSpPr>
        <p:cNvPr id="1017" name="Shape 1017"/>
        <p:cNvGrpSpPr/>
        <p:nvPr/>
      </p:nvGrpSpPr>
      <p:grpSpPr>
        <a:xfrm>
          <a:off x="0" y="0"/>
          <a:ext cx="0" cy="0"/>
          <a:chOff x="0" y="0"/>
          <a:chExt cx="0" cy="0"/>
        </a:xfrm>
      </p:grpSpPr>
      <p:sp>
        <p:nvSpPr>
          <p:cNvPr id="1018" name="Google Shape;1018;p169"/>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19" name="Google Shape;1019;p169"/>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20" name="Google Shape;1020;p169"/>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21" name="Google Shape;1021;p169"/>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22" name="Google Shape;1022;p169"/>
          <p:cNvSpPr/>
          <p:nvPr>
            <p:ph idx="5" type="pic"/>
          </p:nvPr>
        </p:nvSpPr>
        <p:spPr>
          <a:xfrm>
            <a:off x="466125" y="1160350"/>
            <a:ext cx="1883700" cy="1381800"/>
          </a:xfrm>
          <a:prstGeom prst="rect">
            <a:avLst/>
          </a:prstGeom>
          <a:noFill/>
          <a:ln>
            <a:noFill/>
          </a:ln>
        </p:spPr>
      </p:sp>
      <p:sp>
        <p:nvSpPr>
          <p:cNvPr id="1023" name="Google Shape;1023;p169"/>
          <p:cNvSpPr/>
          <p:nvPr>
            <p:ph idx="6" type="pic"/>
          </p:nvPr>
        </p:nvSpPr>
        <p:spPr>
          <a:xfrm>
            <a:off x="2578575" y="1160350"/>
            <a:ext cx="1883700" cy="1381800"/>
          </a:xfrm>
          <a:prstGeom prst="rect">
            <a:avLst/>
          </a:prstGeom>
          <a:noFill/>
          <a:ln>
            <a:noFill/>
          </a:ln>
        </p:spPr>
      </p:sp>
      <p:sp>
        <p:nvSpPr>
          <p:cNvPr id="1024" name="Google Shape;1024;p169"/>
          <p:cNvSpPr/>
          <p:nvPr>
            <p:ph idx="7" type="pic"/>
          </p:nvPr>
        </p:nvSpPr>
        <p:spPr>
          <a:xfrm>
            <a:off x="4681750" y="1160350"/>
            <a:ext cx="1883700" cy="1381800"/>
          </a:xfrm>
          <a:prstGeom prst="rect">
            <a:avLst/>
          </a:prstGeom>
          <a:noFill/>
          <a:ln>
            <a:noFill/>
          </a:ln>
        </p:spPr>
      </p:sp>
      <p:sp>
        <p:nvSpPr>
          <p:cNvPr id="1025" name="Google Shape;1025;p169"/>
          <p:cNvSpPr/>
          <p:nvPr>
            <p:ph idx="8" type="pic"/>
          </p:nvPr>
        </p:nvSpPr>
        <p:spPr>
          <a:xfrm>
            <a:off x="6784925" y="1160350"/>
            <a:ext cx="1883700" cy="1381800"/>
          </a:xfrm>
          <a:prstGeom prst="rect">
            <a:avLst/>
          </a:prstGeom>
          <a:noFill/>
          <a:ln>
            <a:noFill/>
          </a:ln>
        </p:spPr>
      </p:sp>
      <p:sp>
        <p:nvSpPr>
          <p:cNvPr id="1026" name="Google Shape;1026;p169"/>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27" name="Google Shape;1027;p16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Headshots - Light">
  <p:cSld name="TITLE_AND_BODY_1_1_1_1">
    <p:spTree>
      <p:nvGrpSpPr>
        <p:cNvPr id="1030" name="Shape 1030"/>
        <p:cNvGrpSpPr/>
        <p:nvPr/>
      </p:nvGrpSpPr>
      <p:grpSpPr>
        <a:xfrm>
          <a:off x="0" y="0"/>
          <a:ext cx="0" cy="0"/>
          <a:chOff x="0" y="0"/>
          <a:chExt cx="0" cy="0"/>
        </a:xfrm>
      </p:grpSpPr>
      <p:sp>
        <p:nvSpPr>
          <p:cNvPr id="1031" name="Google Shape;1031;p170"/>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32" name="Google Shape;1032;p170"/>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33" name="Google Shape;1033;p170"/>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34" name="Google Shape;1034;p170"/>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35" name="Google Shape;1035;p170"/>
          <p:cNvSpPr/>
          <p:nvPr>
            <p:ph idx="5" type="pic"/>
          </p:nvPr>
        </p:nvSpPr>
        <p:spPr>
          <a:xfrm>
            <a:off x="708150" y="1160350"/>
            <a:ext cx="1381800" cy="1381800"/>
          </a:xfrm>
          <a:prstGeom prst="ellipse">
            <a:avLst/>
          </a:prstGeom>
          <a:noFill/>
          <a:ln>
            <a:noFill/>
          </a:ln>
        </p:spPr>
      </p:sp>
      <p:sp>
        <p:nvSpPr>
          <p:cNvPr id="1036" name="Google Shape;1036;p170"/>
          <p:cNvSpPr/>
          <p:nvPr>
            <p:ph idx="6" type="pic"/>
          </p:nvPr>
        </p:nvSpPr>
        <p:spPr>
          <a:xfrm>
            <a:off x="2820425" y="1160350"/>
            <a:ext cx="1381800" cy="1381800"/>
          </a:xfrm>
          <a:prstGeom prst="ellipse">
            <a:avLst/>
          </a:prstGeom>
          <a:noFill/>
          <a:ln>
            <a:noFill/>
          </a:ln>
        </p:spPr>
      </p:sp>
      <p:sp>
        <p:nvSpPr>
          <p:cNvPr id="1037" name="Google Shape;1037;p170"/>
          <p:cNvSpPr/>
          <p:nvPr>
            <p:ph idx="7" type="pic"/>
          </p:nvPr>
        </p:nvSpPr>
        <p:spPr>
          <a:xfrm>
            <a:off x="4932700" y="1160350"/>
            <a:ext cx="1381800" cy="1381800"/>
          </a:xfrm>
          <a:prstGeom prst="ellipse">
            <a:avLst/>
          </a:prstGeom>
          <a:noFill/>
          <a:ln>
            <a:noFill/>
          </a:ln>
        </p:spPr>
      </p:sp>
      <p:sp>
        <p:nvSpPr>
          <p:cNvPr id="1038" name="Google Shape;1038;p170"/>
          <p:cNvSpPr/>
          <p:nvPr>
            <p:ph idx="8" type="pic"/>
          </p:nvPr>
        </p:nvSpPr>
        <p:spPr>
          <a:xfrm>
            <a:off x="7044975" y="1160350"/>
            <a:ext cx="1381800" cy="1381800"/>
          </a:xfrm>
          <a:prstGeom prst="ellipse">
            <a:avLst/>
          </a:prstGeom>
          <a:noFill/>
          <a:ln>
            <a:noFill/>
          </a:ln>
        </p:spPr>
      </p:sp>
      <p:sp>
        <p:nvSpPr>
          <p:cNvPr id="1039" name="Google Shape;1039;p170"/>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Headshots - Dark">
  <p:cSld name="TITLE_AND_BODY_1_1_1_1_2">
    <p:bg>
      <p:bgPr>
        <a:solidFill>
          <a:schemeClr val="lt1"/>
        </a:solidFill>
      </p:bgPr>
    </p:bg>
    <p:spTree>
      <p:nvGrpSpPr>
        <p:cNvPr id="1040" name="Shape 1040"/>
        <p:cNvGrpSpPr/>
        <p:nvPr/>
      </p:nvGrpSpPr>
      <p:grpSpPr>
        <a:xfrm>
          <a:off x="0" y="0"/>
          <a:ext cx="0" cy="0"/>
          <a:chOff x="0" y="0"/>
          <a:chExt cx="0" cy="0"/>
        </a:xfrm>
      </p:grpSpPr>
      <p:sp>
        <p:nvSpPr>
          <p:cNvPr id="1041" name="Google Shape;1041;p171"/>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1042" name="Google Shape;1042;p171"/>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1043" name="Google Shape;1043;p171"/>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1044" name="Google Shape;1044;p171"/>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1045" name="Google Shape;1045;p171"/>
          <p:cNvSpPr/>
          <p:nvPr>
            <p:ph idx="5" type="pic"/>
          </p:nvPr>
        </p:nvSpPr>
        <p:spPr>
          <a:xfrm>
            <a:off x="708150" y="1160350"/>
            <a:ext cx="1381800" cy="1381800"/>
          </a:xfrm>
          <a:prstGeom prst="ellipse">
            <a:avLst/>
          </a:prstGeom>
          <a:noFill/>
          <a:ln>
            <a:noFill/>
          </a:ln>
        </p:spPr>
      </p:sp>
      <p:sp>
        <p:nvSpPr>
          <p:cNvPr id="1046" name="Google Shape;1046;p171"/>
          <p:cNvSpPr/>
          <p:nvPr>
            <p:ph idx="6" type="pic"/>
          </p:nvPr>
        </p:nvSpPr>
        <p:spPr>
          <a:xfrm>
            <a:off x="2820425" y="1160350"/>
            <a:ext cx="1381800" cy="1381800"/>
          </a:xfrm>
          <a:prstGeom prst="ellipse">
            <a:avLst/>
          </a:prstGeom>
          <a:noFill/>
          <a:ln>
            <a:noFill/>
          </a:ln>
        </p:spPr>
      </p:sp>
      <p:sp>
        <p:nvSpPr>
          <p:cNvPr id="1047" name="Google Shape;1047;p171"/>
          <p:cNvSpPr/>
          <p:nvPr>
            <p:ph idx="7" type="pic"/>
          </p:nvPr>
        </p:nvSpPr>
        <p:spPr>
          <a:xfrm>
            <a:off x="4932700" y="1160350"/>
            <a:ext cx="1381800" cy="1381800"/>
          </a:xfrm>
          <a:prstGeom prst="ellipse">
            <a:avLst/>
          </a:prstGeom>
          <a:noFill/>
          <a:ln>
            <a:noFill/>
          </a:ln>
        </p:spPr>
      </p:sp>
      <p:sp>
        <p:nvSpPr>
          <p:cNvPr id="1048" name="Google Shape;1048;p171"/>
          <p:cNvSpPr/>
          <p:nvPr>
            <p:ph idx="8" type="pic"/>
          </p:nvPr>
        </p:nvSpPr>
        <p:spPr>
          <a:xfrm>
            <a:off x="7044975" y="1160350"/>
            <a:ext cx="1381800" cy="1381800"/>
          </a:xfrm>
          <a:prstGeom prst="ellipse">
            <a:avLst/>
          </a:prstGeom>
          <a:noFill/>
          <a:ln>
            <a:noFill/>
          </a:ln>
        </p:spPr>
      </p:sp>
      <p:sp>
        <p:nvSpPr>
          <p:cNvPr id="1049" name="Google Shape;1049;p171"/>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50" name="Google Shape;1050;p17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7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7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Left Image - Light">
  <p:cSld name="TITLE_AND_BODY_1_1_1_1_1">
    <p:spTree>
      <p:nvGrpSpPr>
        <p:cNvPr id="1053" name="Shape 1053"/>
        <p:cNvGrpSpPr/>
        <p:nvPr/>
      </p:nvGrpSpPr>
      <p:grpSpPr>
        <a:xfrm>
          <a:off x="0" y="0"/>
          <a:ext cx="0" cy="0"/>
          <a:chOff x="0" y="0"/>
          <a:chExt cx="0" cy="0"/>
        </a:xfrm>
      </p:grpSpPr>
      <p:sp>
        <p:nvSpPr>
          <p:cNvPr id="1054" name="Google Shape;1054;p172"/>
          <p:cNvSpPr txBox="1"/>
          <p:nvPr>
            <p:ph idx="1" type="body"/>
          </p:nvPr>
        </p:nvSpPr>
        <p:spPr>
          <a:xfrm>
            <a:off x="457200" y="1161300"/>
            <a:ext cx="4005000" cy="3319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55" name="Google Shape;1055;p172"/>
          <p:cNvSpPr/>
          <p:nvPr>
            <p:ph idx="2" type="pic"/>
          </p:nvPr>
        </p:nvSpPr>
        <p:spPr>
          <a:xfrm>
            <a:off x="4681750" y="1161600"/>
            <a:ext cx="4005000" cy="3319200"/>
          </a:xfrm>
          <a:prstGeom prst="rect">
            <a:avLst/>
          </a:prstGeom>
          <a:noFill/>
          <a:ln>
            <a:noFill/>
          </a:ln>
        </p:spPr>
      </p:sp>
      <p:sp>
        <p:nvSpPr>
          <p:cNvPr id="1056" name="Google Shape;1056;p172"/>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parks - Dark">
  <p:cSld name="TITLE_1_1_2">
    <p:bg>
      <p:bgPr>
        <a:solidFill>
          <a:schemeClr val="lt1"/>
        </a:solidFill>
      </p:bgPr>
    </p:bg>
    <p:spTree>
      <p:nvGrpSpPr>
        <p:cNvPr id="77" name="Shape 77"/>
        <p:cNvGrpSpPr/>
        <p:nvPr/>
      </p:nvGrpSpPr>
      <p:grpSpPr>
        <a:xfrm>
          <a:off x="0" y="0"/>
          <a:ext cx="0" cy="0"/>
          <a:chOff x="0" y="0"/>
          <a:chExt cx="0" cy="0"/>
        </a:xfrm>
      </p:grpSpPr>
      <p:pic>
        <p:nvPicPr>
          <p:cNvPr id="78" name="Google Shape;78;p1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9" name="Google Shape;79;p19"/>
          <p:cNvSpPr txBox="1"/>
          <p:nvPr>
            <p:ph type="ctrTitle"/>
          </p:nvPr>
        </p:nvSpPr>
        <p:spPr>
          <a:xfrm>
            <a:off x="457200" y="1161300"/>
            <a:ext cx="4005000" cy="13809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0" name="Google Shape;80;p19"/>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4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81" name="Google Shape;81;p1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4" name="Google Shape;84;p1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Left Image - Dark">
  <p:cSld name="TITLE_AND_BODY_1_1_1_1_1_3">
    <p:bg>
      <p:bgPr>
        <a:solidFill>
          <a:schemeClr val="lt1"/>
        </a:solidFill>
      </p:bgPr>
    </p:bg>
    <p:spTree>
      <p:nvGrpSpPr>
        <p:cNvPr id="1057" name="Shape 1057"/>
        <p:cNvGrpSpPr/>
        <p:nvPr/>
      </p:nvGrpSpPr>
      <p:grpSpPr>
        <a:xfrm>
          <a:off x="0" y="0"/>
          <a:ext cx="0" cy="0"/>
          <a:chOff x="0" y="0"/>
          <a:chExt cx="0" cy="0"/>
        </a:xfrm>
      </p:grpSpPr>
      <p:sp>
        <p:nvSpPr>
          <p:cNvPr id="1058" name="Google Shape;1058;p173"/>
          <p:cNvSpPr txBox="1"/>
          <p:nvPr>
            <p:ph idx="1" type="body"/>
          </p:nvPr>
        </p:nvSpPr>
        <p:spPr>
          <a:xfrm>
            <a:off x="457200" y="1161300"/>
            <a:ext cx="4005000" cy="3319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59" name="Google Shape;1059;p173"/>
          <p:cNvSpPr/>
          <p:nvPr>
            <p:ph idx="2" type="pic"/>
          </p:nvPr>
        </p:nvSpPr>
        <p:spPr>
          <a:xfrm>
            <a:off x="4681750" y="1161600"/>
            <a:ext cx="4005000" cy="3319200"/>
          </a:xfrm>
          <a:prstGeom prst="rect">
            <a:avLst/>
          </a:prstGeom>
          <a:noFill/>
          <a:ln>
            <a:noFill/>
          </a:ln>
        </p:spPr>
      </p:sp>
      <p:sp>
        <p:nvSpPr>
          <p:cNvPr id="1060" name="Google Shape;1060;p173"/>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61" name="Google Shape;1061;p17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7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7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Left Image - Light">
  <p:cSld name="TITLE_AND_BODY_1_1_1_1_1_2">
    <p:spTree>
      <p:nvGrpSpPr>
        <p:cNvPr id="1064" name="Shape 1064"/>
        <p:cNvGrpSpPr/>
        <p:nvPr/>
      </p:nvGrpSpPr>
      <p:grpSpPr>
        <a:xfrm>
          <a:off x="0" y="0"/>
          <a:ext cx="0" cy="0"/>
          <a:chOff x="0" y="0"/>
          <a:chExt cx="0" cy="0"/>
        </a:xfrm>
      </p:grpSpPr>
      <p:sp>
        <p:nvSpPr>
          <p:cNvPr id="1065" name="Google Shape;1065;p174"/>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66" name="Google Shape;1066;p174"/>
          <p:cNvSpPr/>
          <p:nvPr>
            <p:ph idx="2" type="pic"/>
          </p:nvPr>
        </p:nvSpPr>
        <p:spPr>
          <a:xfrm>
            <a:off x="2569475" y="1161600"/>
            <a:ext cx="6117300" cy="3319200"/>
          </a:xfrm>
          <a:prstGeom prst="rect">
            <a:avLst/>
          </a:prstGeom>
          <a:noFill/>
          <a:ln>
            <a:noFill/>
          </a:ln>
        </p:spPr>
      </p:sp>
      <p:sp>
        <p:nvSpPr>
          <p:cNvPr id="1067" name="Google Shape;1067;p174"/>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Left Image - Dark">
  <p:cSld name="TITLE_AND_BODY_1_1_1_1_1_2_1">
    <p:bg>
      <p:bgPr>
        <a:solidFill>
          <a:schemeClr val="lt1"/>
        </a:solidFill>
      </p:bgPr>
    </p:bg>
    <p:spTree>
      <p:nvGrpSpPr>
        <p:cNvPr id="1068" name="Shape 1068"/>
        <p:cNvGrpSpPr/>
        <p:nvPr/>
      </p:nvGrpSpPr>
      <p:grpSpPr>
        <a:xfrm>
          <a:off x="0" y="0"/>
          <a:ext cx="0" cy="0"/>
          <a:chOff x="0" y="0"/>
          <a:chExt cx="0" cy="0"/>
        </a:xfrm>
      </p:grpSpPr>
      <p:sp>
        <p:nvSpPr>
          <p:cNvPr id="1069" name="Google Shape;1069;p175"/>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70" name="Google Shape;1070;p175"/>
          <p:cNvSpPr/>
          <p:nvPr>
            <p:ph idx="2" type="pic"/>
          </p:nvPr>
        </p:nvSpPr>
        <p:spPr>
          <a:xfrm>
            <a:off x="2569475" y="1161600"/>
            <a:ext cx="6117300" cy="3319200"/>
          </a:xfrm>
          <a:prstGeom prst="rect">
            <a:avLst/>
          </a:prstGeom>
          <a:noFill/>
          <a:ln>
            <a:noFill/>
          </a:ln>
        </p:spPr>
      </p:sp>
      <p:sp>
        <p:nvSpPr>
          <p:cNvPr id="1071" name="Google Shape;1071;p175"/>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72" name="Google Shape;1072;p17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7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7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Right Image - Light">
  <p:cSld name="TITLE_AND_BODY_1_1_1_1_1_1">
    <p:spTree>
      <p:nvGrpSpPr>
        <p:cNvPr id="1075" name="Shape 1075"/>
        <p:cNvGrpSpPr/>
        <p:nvPr/>
      </p:nvGrpSpPr>
      <p:grpSpPr>
        <a:xfrm>
          <a:off x="0" y="0"/>
          <a:ext cx="0" cy="0"/>
          <a:chOff x="0" y="0"/>
          <a:chExt cx="0" cy="0"/>
        </a:xfrm>
      </p:grpSpPr>
      <p:sp>
        <p:nvSpPr>
          <p:cNvPr id="1076" name="Google Shape;1076;p176"/>
          <p:cNvSpPr txBox="1"/>
          <p:nvPr>
            <p:ph idx="1" type="body"/>
          </p:nvPr>
        </p:nvSpPr>
        <p:spPr>
          <a:xfrm>
            <a:off x="4690875" y="1161050"/>
            <a:ext cx="4005000" cy="33195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77" name="Google Shape;1077;p176"/>
          <p:cNvSpPr/>
          <p:nvPr>
            <p:ph idx="2" type="pic"/>
          </p:nvPr>
        </p:nvSpPr>
        <p:spPr>
          <a:xfrm>
            <a:off x="457200" y="1161300"/>
            <a:ext cx="4005000" cy="3319500"/>
          </a:xfrm>
          <a:prstGeom prst="rect">
            <a:avLst/>
          </a:prstGeom>
          <a:noFill/>
          <a:ln>
            <a:noFill/>
          </a:ln>
        </p:spPr>
      </p:sp>
      <p:sp>
        <p:nvSpPr>
          <p:cNvPr id="1078" name="Google Shape;1078;p176"/>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Right Image - Dark">
  <p:cSld name="TITLE_AND_BODY_1_1_1_1_1_1_3">
    <p:bg>
      <p:bgPr>
        <a:solidFill>
          <a:schemeClr val="lt1"/>
        </a:solidFill>
      </p:bgPr>
    </p:bg>
    <p:spTree>
      <p:nvGrpSpPr>
        <p:cNvPr id="1079" name="Shape 1079"/>
        <p:cNvGrpSpPr/>
        <p:nvPr/>
      </p:nvGrpSpPr>
      <p:grpSpPr>
        <a:xfrm>
          <a:off x="0" y="0"/>
          <a:ext cx="0" cy="0"/>
          <a:chOff x="0" y="0"/>
          <a:chExt cx="0" cy="0"/>
        </a:xfrm>
      </p:grpSpPr>
      <p:sp>
        <p:nvSpPr>
          <p:cNvPr id="1080" name="Google Shape;1080;p177"/>
          <p:cNvSpPr txBox="1"/>
          <p:nvPr>
            <p:ph idx="1" type="body"/>
          </p:nvPr>
        </p:nvSpPr>
        <p:spPr>
          <a:xfrm>
            <a:off x="4690875" y="1161050"/>
            <a:ext cx="4005000" cy="33195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81" name="Google Shape;1081;p177"/>
          <p:cNvSpPr/>
          <p:nvPr>
            <p:ph idx="2" type="pic"/>
          </p:nvPr>
        </p:nvSpPr>
        <p:spPr>
          <a:xfrm>
            <a:off x="457200" y="1161300"/>
            <a:ext cx="4005000" cy="3319500"/>
          </a:xfrm>
          <a:prstGeom prst="rect">
            <a:avLst/>
          </a:prstGeom>
          <a:noFill/>
          <a:ln>
            <a:noFill/>
          </a:ln>
        </p:spPr>
      </p:sp>
      <p:sp>
        <p:nvSpPr>
          <p:cNvPr id="1082" name="Google Shape;1082;p177"/>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83" name="Google Shape;1083;p17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Right Image - Light">
  <p:cSld name="TITLE_AND_BODY_1_1_1_1_1_1_2">
    <p:spTree>
      <p:nvGrpSpPr>
        <p:cNvPr id="1086" name="Shape 1086"/>
        <p:cNvGrpSpPr/>
        <p:nvPr/>
      </p:nvGrpSpPr>
      <p:grpSpPr>
        <a:xfrm>
          <a:off x="0" y="0"/>
          <a:ext cx="0" cy="0"/>
          <a:chOff x="0" y="0"/>
          <a:chExt cx="0" cy="0"/>
        </a:xfrm>
      </p:grpSpPr>
      <p:sp>
        <p:nvSpPr>
          <p:cNvPr id="1087" name="Google Shape;1087;p178"/>
          <p:cNvSpPr txBox="1"/>
          <p:nvPr>
            <p:ph idx="1" type="body"/>
          </p:nvPr>
        </p:nvSpPr>
        <p:spPr>
          <a:xfrm>
            <a:off x="6803125" y="1737350"/>
            <a:ext cx="1892700" cy="2743200"/>
          </a:xfrm>
          <a:prstGeom prst="rect">
            <a:avLst/>
          </a:prstGeom>
        </p:spPr>
        <p:txBody>
          <a:bodyPr anchorCtr="0" anchor="b"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88" name="Google Shape;1088;p178"/>
          <p:cNvSpPr/>
          <p:nvPr>
            <p:ph idx="2" type="pic"/>
          </p:nvPr>
        </p:nvSpPr>
        <p:spPr>
          <a:xfrm>
            <a:off x="457200" y="1161300"/>
            <a:ext cx="6117300" cy="3319500"/>
          </a:xfrm>
          <a:prstGeom prst="rect">
            <a:avLst/>
          </a:prstGeom>
          <a:noFill/>
          <a:ln>
            <a:noFill/>
          </a:ln>
        </p:spPr>
      </p:sp>
      <p:sp>
        <p:nvSpPr>
          <p:cNvPr id="1089" name="Google Shape;1089;p178"/>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Right Image - Dark">
  <p:cSld name="TITLE_AND_BODY_1_1_1_1_1_1_2_1">
    <p:bg>
      <p:bgPr>
        <a:solidFill>
          <a:schemeClr val="lt1"/>
        </a:solidFill>
      </p:bgPr>
    </p:bg>
    <p:spTree>
      <p:nvGrpSpPr>
        <p:cNvPr id="1090" name="Shape 1090"/>
        <p:cNvGrpSpPr/>
        <p:nvPr/>
      </p:nvGrpSpPr>
      <p:grpSpPr>
        <a:xfrm>
          <a:off x="0" y="0"/>
          <a:ext cx="0" cy="0"/>
          <a:chOff x="0" y="0"/>
          <a:chExt cx="0" cy="0"/>
        </a:xfrm>
      </p:grpSpPr>
      <p:sp>
        <p:nvSpPr>
          <p:cNvPr id="1091" name="Google Shape;1091;p179"/>
          <p:cNvSpPr txBox="1"/>
          <p:nvPr>
            <p:ph idx="1" type="body"/>
          </p:nvPr>
        </p:nvSpPr>
        <p:spPr>
          <a:xfrm>
            <a:off x="6803125" y="1737350"/>
            <a:ext cx="1892700" cy="2743200"/>
          </a:xfrm>
          <a:prstGeom prst="rect">
            <a:avLst/>
          </a:prstGeom>
        </p:spPr>
        <p:txBody>
          <a:bodyPr anchorCtr="0" anchor="b"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092" name="Google Shape;1092;p179"/>
          <p:cNvSpPr/>
          <p:nvPr>
            <p:ph idx="2" type="pic"/>
          </p:nvPr>
        </p:nvSpPr>
        <p:spPr>
          <a:xfrm>
            <a:off x="457200" y="1161300"/>
            <a:ext cx="6117300" cy="3319500"/>
          </a:xfrm>
          <a:prstGeom prst="rect">
            <a:avLst/>
          </a:prstGeom>
          <a:noFill/>
          <a:ln>
            <a:noFill/>
          </a:ln>
        </p:spPr>
      </p:sp>
      <p:sp>
        <p:nvSpPr>
          <p:cNvPr id="1093" name="Google Shape;1093;p179"/>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094" name="Google Shape;1094;p17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Full Page + Body - Light">
  <p:cSld name="TITLE_AND_BODY_1_1_1_1_1_1_1">
    <p:spTree>
      <p:nvGrpSpPr>
        <p:cNvPr id="1097" name="Shape 1097"/>
        <p:cNvGrpSpPr/>
        <p:nvPr/>
      </p:nvGrpSpPr>
      <p:grpSpPr>
        <a:xfrm>
          <a:off x="0" y="0"/>
          <a:ext cx="0" cy="0"/>
          <a:chOff x="0" y="0"/>
          <a:chExt cx="0" cy="0"/>
        </a:xfrm>
      </p:grpSpPr>
      <p:sp>
        <p:nvSpPr>
          <p:cNvPr id="1098" name="Google Shape;1098;p180"/>
          <p:cNvSpPr txBox="1"/>
          <p:nvPr>
            <p:ph idx="1" type="body"/>
          </p:nvPr>
        </p:nvSpPr>
        <p:spPr>
          <a:xfrm>
            <a:off x="6803125" y="4572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099" name="Google Shape;1099;p180"/>
          <p:cNvSpPr/>
          <p:nvPr>
            <p:ph idx="2" type="pic"/>
          </p:nvPr>
        </p:nvSpPr>
        <p:spPr>
          <a:xfrm>
            <a:off x="457200" y="1252550"/>
            <a:ext cx="8229600" cy="3228000"/>
          </a:xfrm>
          <a:prstGeom prst="rect">
            <a:avLst/>
          </a:prstGeom>
          <a:noFill/>
          <a:ln>
            <a:noFill/>
          </a:ln>
        </p:spPr>
      </p:sp>
      <p:sp>
        <p:nvSpPr>
          <p:cNvPr id="1100" name="Google Shape;1100;p180"/>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Full Page + Body - Dark">
  <p:cSld name="TITLE_AND_BODY_1_1_1_1_1_1_1_2">
    <p:bg>
      <p:bgPr>
        <a:solidFill>
          <a:schemeClr val="lt1"/>
        </a:solidFill>
      </p:bgPr>
    </p:bg>
    <p:spTree>
      <p:nvGrpSpPr>
        <p:cNvPr id="1101" name="Shape 1101"/>
        <p:cNvGrpSpPr/>
        <p:nvPr/>
      </p:nvGrpSpPr>
      <p:grpSpPr>
        <a:xfrm>
          <a:off x="0" y="0"/>
          <a:ext cx="0" cy="0"/>
          <a:chOff x="0" y="0"/>
          <a:chExt cx="0" cy="0"/>
        </a:xfrm>
      </p:grpSpPr>
      <p:sp>
        <p:nvSpPr>
          <p:cNvPr id="1102" name="Google Shape;1102;p181"/>
          <p:cNvSpPr txBox="1"/>
          <p:nvPr>
            <p:ph idx="1" type="body"/>
          </p:nvPr>
        </p:nvSpPr>
        <p:spPr>
          <a:xfrm>
            <a:off x="6803125" y="4572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03" name="Google Shape;1103;p181"/>
          <p:cNvSpPr/>
          <p:nvPr>
            <p:ph idx="2" type="pic"/>
          </p:nvPr>
        </p:nvSpPr>
        <p:spPr>
          <a:xfrm>
            <a:off x="457200" y="1252550"/>
            <a:ext cx="8229600" cy="3228000"/>
          </a:xfrm>
          <a:prstGeom prst="rect">
            <a:avLst/>
          </a:prstGeom>
          <a:noFill/>
          <a:ln>
            <a:noFill/>
          </a:ln>
        </p:spPr>
      </p:sp>
      <p:sp>
        <p:nvSpPr>
          <p:cNvPr id="1104" name="Google Shape;1104;p181"/>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105" name="Google Shape;1105;p18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8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8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1 - Light">
  <p:cSld name="TITLE_AND_BODY_1_1_1_1_1_1_1_1">
    <p:spTree>
      <p:nvGrpSpPr>
        <p:cNvPr id="1108" name="Shape 1108"/>
        <p:cNvGrpSpPr/>
        <p:nvPr/>
      </p:nvGrpSpPr>
      <p:grpSpPr>
        <a:xfrm>
          <a:off x="0" y="0"/>
          <a:ext cx="0" cy="0"/>
          <a:chOff x="0" y="0"/>
          <a:chExt cx="0" cy="0"/>
        </a:xfrm>
      </p:grpSpPr>
      <p:sp>
        <p:nvSpPr>
          <p:cNvPr id="1109" name="Google Shape;1109;p182"/>
          <p:cNvSpPr txBox="1"/>
          <p:nvPr>
            <p:ph idx="1" type="body"/>
          </p:nvPr>
        </p:nvSpPr>
        <p:spPr>
          <a:xfrm>
            <a:off x="6803125" y="11613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10" name="Google Shape;1110;p182"/>
          <p:cNvSpPr/>
          <p:nvPr>
            <p:ph idx="2" type="pic"/>
          </p:nvPr>
        </p:nvSpPr>
        <p:spPr>
          <a:xfrm>
            <a:off x="3026700" y="457200"/>
            <a:ext cx="3090600" cy="4686300"/>
          </a:xfrm>
          <a:prstGeom prst="rect">
            <a:avLst/>
          </a:prstGeom>
          <a:noFill/>
          <a:ln>
            <a:noFill/>
          </a:ln>
        </p:spPr>
      </p:sp>
      <p:sp>
        <p:nvSpPr>
          <p:cNvPr id="1111" name="Google Shape;1111;p182"/>
          <p:cNvSpPr txBox="1"/>
          <p:nvPr>
            <p:ph idx="3" type="body"/>
          </p:nvPr>
        </p:nvSpPr>
        <p:spPr>
          <a:xfrm>
            <a:off x="6803125" y="2633475"/>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12" name="Google Shape;1112;p182"/>
          <p:cNvSpPr txBox="1"/>
          <p:nvPr>
            <p:ph idx="4"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13" name="Google Shape;1113;p182"/>
          <p:cNvSpPr txBox="1"/>
          <p:nvPr>
            <p:ph idx="5"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14" name="Google Shape;1114;p182"/>
          <p:cNvSpPr txBox="1"/>
          <p:nvPr>
            <p:ph idx="6"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ank You - Light">
  <p:cSld name="TITLE_1_1_1">
    <p:bg>
      <p:bgPr>
        <a:solidFill>
          <a:schemeClr val="dk1"/>
        </a:solidFill>
      </p:bgPr>
    </p:bg>
    <p:spTree>
      <p:nvGrpSpPr>
        <p:cNvPr id="85" name="Shape 85"/>
        <p:cNvGrpSpPr/>
        <p:nvPr/>
      </p:nvGrpSpPr>
      <p:grpSpPr>
        <a:xfrm>
          <a:off x="0" y="0"/>
          <a:ext cx="0" cy="0"/>
          <a:chOff x="0" y="0"/>
          <a:chExt cx="0" cy="0"/>
        </a:xfrm>
      </p:grpSpPr>
      <p:sp>
        <p:nvSpPr>
          <p:cNvPr id="86" name="Google Shape;86;p20"/>
          <p:cNvSpPr txBox="1"/>
          <p:nvPr/>
        </p:nvSpPr>
        <p:spPr>
          <a:xfrm>
            <a:off x="457200" y="1737350"/>
            <a:ext cx="8229600" cy="804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lt1"/>
                </a:solidFill>
                <a:latin typeface="Montserrat"/>
                <a:ea typeface="Montserrat"/>
                <a:cs typeface="Montserrat"/>
                <a:sym typeface="Montserrat"/>
              </a:rPr>
              <a:t>Thank you</a:t>
            </a:r>
            <a:endParaRPr sz="4000">
              <a:solidFill>
                <a:schemeClr val="lt1"/>
              </a:solidFill>
              <a:latin typeface="Montserrat"/>
              <a:ea typeface="Montserrat"/>
              <a:cs typeface="Montserrat"/>
              <a:sym typeface="Montserrat"/>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1 - Dark">
  <p:cSld name="TITLE_AND_BODY_1_1_1_1_1_1_1_1_2">
    <p:bg>
      <p:bgPr>
        <a:solidFill>
          <a:schemeClr val="lt1"/>
        </a:solidFill>
      </p:bgPr>
    </p:bg>
    <p:spTree>
      <p:nvGrpSpPr>
        <p:cNvPr id="1115" name="Shape 1115"/>
        <p:cNvGrpSpPr/>
        <p:nvPr/>
      </p:nvGrpSpPr>
      <p:grpSpPr>
        <a:xfrm>
          <a:off x="0" y="0"/>
          <a:ext cx="0" cy="0"/>
          <a:chOff x="0" y="0"/>
          <a:chExt cx="0" cy="0"/>
        </a:xfrm>
      </p:grpSpPr>
      <p:sp>
        <p:nvSpPr>
          <p:cNvPr id="1116" name="Google Shape;1116;p183"/>
          <p:cNvSpPr txBox="1"/>
          <p:nvPr>
            <p:ph idx="1" type="body"/>
          </p:nvPr>
        </p:nvSpPr>
        <p:spPr>
          <a:xfrm>
            <a:off x="6803125" y="11613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17" name="Google Shape;1117;p183"/>
          <p:cNvSpPr/>
          <p:nvPr>
            <p:ph idx="2" type="pic"/>
          </p:nvPr>
        </p:nvSpPr>
        <p:spPr>
          <a:xfrm>
            <a:off x="3026700" y="457200"/>
            <a:ext cx="3090600" cy="4686300"/>
          </a:xfrm>
          <a:prstGeom prst="rect">
            <a:avLst/>
          </a:prstGeom>
          <a:noFill/>
          <a:ln>
            <a:noFill/>
          </a:ln>
        </p:spPr>
      </p:sp>
      <p:sp>
        <p:nvSpPr>
          <p:cNvPr id="1118" name="Google Shape;1118;p183"/>
          <p:cNvSpPr txBox="1"/>
          <p:nvPr>
            <p:ph idx="3" type="body"/>
          </p:nvPr>
        </p:nvSpPr>
        <p:spPr>
          <a:xfrm>
            <a:off x="6803125" y="2633475"/>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19" name="Google Shape;1119;p183"/>
          <p:cNvSpPr txBox="1"/>
          <p:nvPr>
            <p:ph idx="4"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20" name="Google Shape;1120;p183"/>
          <p:cNvSpPr txBox="1"/>
          <p:nvPr>
            <p:ph idx="5"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21" name="Google Shape;1121;p183"/>
          <p:cNvSpPr txBox="1"/>
          <p:nvPr>
            <p:ph idx="6"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122" name="Google Shape;1122;p18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8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8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2 - Light">
  <p:cSld name="TITLE_AND_BODY_1_1_1_1_1_1_1_1_1">
    <p:spTree>
      <p:nvGrpSpPr>
        <p:cNvPr id="1125" name="Shape 1125"/>
        <p:cNvGrpSpPr/>
        <p:nvPr/>
      </p:nvGrpSpPr>
      <p:grpSpPr>
        <a:xfrm>
          <a:off x="0" y="0"/>
          <a:ext cx="0" cy="0"/>
          <a:chOff x="0" y="0"/>
          <a:chExt cx="0" cy="0"/>
        </a:xfrm>
      </p:grpSpPr>
      <p:sp>
        <p:nvSpPr>
          <p:cNvPr id="1126" name="Google Shape;1126;p184"/>
          <p:cNvSpPr/>
          <p:nvPr>
            <p:ph idx="2" type="pic"/>
          </p:nvPr>
        </p:nvSpPr>
        <p:spPr>
          <a:xfrm>
            <a:off x="4690875" y="475550"/>
            <a:ext cx="3996000" cy="3996000"/>
          </a:xfrm>
          <a:prstGeom prst="rect">
            <a:avLst/>
          </a:prstGeom>
          <a:noFill/>
          <a:ln>
            <a:noFill/>
          </a:ln>
        </p:spPr>
      </p:sp>
      <p:sp>
        <p:nvSpPr>
          <p:cNvPr id="1127" name="Google Shape;1127;p184"/>
          <p:cNvSpPr txBox="1"/>
          <p:nvPr>
            <p:ph idx="1"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28" name="Google Shape;1128;p184"/>
          <p:cNvSpPr txBox="1"/>
          <p:nvPr>
            <p:ph idx="3"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129" name="Google Shape;1129;p184"/>
          <p:cNvSpPr txBox="1"/>
          <p:nvPr>
            <p:ph idx="4"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2 - Dark">
  <p:cSld name="TITLE_AND_BODY_1_1_1_1_1_1_1_1_1_2">
    <p:bg>
      <p:bgPr>
        <a:solidFill>
          <a:schemeClr val="lt1"/>
        </a:solidFill>
      </p:bgPr>
    </p:bg>
    <p:spTree>
      <p:nvGrpSpPr>
        <p:cNvPr id="1130" name="Shape 1130"/>
        <p:cNvGrpSpPr/>
        <p:nvPr/>
      </p:nvGrpSpPr>
      <p:grpSpPr>
        <a:xfrm>
          <a:off x="0" y="0"/>
          <a:ext cx="0" cy="0"/>
          <a:chOff x="0" y="0"/>
          <a:chExt cx="0" cy="0"/>
        </a:xfrm>
      </p:grpSpPr>
      <p:sp>
        <p:nvSpPr>
          <p:cNvPr id="1131" name="Google Shape;1131;p185"/>
          <p:cNvSpPr/>
          <p:nvPr>
            <p:ph idx="2" type="pic"/>
          </p:nvPr>
        </p:nvSpPr>
        <p:spPr>
          <a:xfrm>
            <a:off x="4690875" y="475550"/>
            <a:ext cx="3996000" cy="3996000"/>
          </a:xfrm>
          <a:prstGeom prst="rect">
            <a:avLst/>
          </a:prstGeom>
          <a:noFill/>
          <a:ln>
            <a:noFill/>
          </a:ln>
        </p:spPr>
      </p:sp>
      <p:sp>
        <p:nvSpPr>
          <p:cNvPr id="1132" name="Google Shape;1132;p185"/>
          <p:cNvSpPr txBox="1"/>
          <p:nvPr>
            <p:ph idx="1"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33" name="Google Shape;1133;p185"/>
          <p:cNvSpPr txBox="1"/>
          <p:nvPr>
            <p:ph idx="3"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1134" name="Google Shape;1134;p185"/>
          <p:cNvSpPr txBox="1"/>
          <p:nvPr>
            <p:ph idx="4"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135" name="Google Shape;1135;p18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8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8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Overview - Light">
  <p:cSld name="TITLE_AND_BODY_1_1_1_1_1_1_1_1_1_1">
    <p:spTree>
      <p:nvGrpSpPr>
        <p:cNvPr id="1138" name="Shape 1138"/>
        <p:cNvGrpSpPr/>
        <p:nvPr/>
      </p:nvGrpSpPr>
      <p:grpSpPr>
        <a:xfrm>
          <a:off x="0" y="0"/>
          <a:ext cx="0" cy="0"/>
          <a:chOff x="0" y="0"/>
          <a:chExt cx="0" cy="0"/>
        </a:xfrm>
      </p:grpSpPr>
      <p:pic>
        <p:nvPicPr>
          <p:cNvPr id="1139" name="Google Shape;1139;p186"/>
          <p:cNvPicPr preferRelativeResize="0"/>
          <p:nvPr/>
        </p:nvPicPr>
        <p:blipFill>
          <a:blip r:embed="rId2">
            <a:alphaModFix/>
          </a:blip>
          <a:stretch>
            <a:fillRect/>
          </a:stretch>
        </p:blipFill>
        <p:spPr>
          <a:xfrm>
            <a:off x="4207567" y="391283"/>
            <a:ext cx="5984502" cy="4380250"/>
          </a:xfrm>
          <a:prstGeom prst="rect">
            <a:avLst/>
          </a:prstGeom>
          <a:noFill/>
          <a:ln>
            <a:noFill/>
          </a:ln>
        </p:spPr>
      </p:pic>
      <p:pic>
        <p:nvPicPr>
          <p:cNvPr id="1140" name="Google Shape;1140;p186"/>
          <p:cNvPicPr preferRelativeResize="0"/>
          <p:nvPr/>
        </p:nvPicPr>
        <p:blipFill>
          <a:blip r:embed="rId2">
            <a:alphaModFix/>
          </a:blip>
          <a:stretch>
            <a:fillRect/>
          </a:stretch>
        </p:blipFill>
        <p:spPr>
          <a:xfrm>
            <a:off x="-1058158" y="391283"/>
            <a:ext cx="5984502" cy="4380250"/>
          </a:xfrm>
          <a:prstGeom prst="rect">
            <a:avLst/>
          </a:prstGeom>
          <a:noFill/>
          <a:ln>
            <a:noFill/>
          </a:ln>
        </p:spPr>
      </p:pic>
      <p:sp>
        <p:nvSpPr>
          <p:cNvPr id="1141" name="Google Shape;1141;p18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Overview - Dark">
  <p:cSld name="TITLE_AND_BODY_1_1_1_1_1_1_1_1_1_1_1">
    <p:bg>
      <p:bgPr>
        <a:solidFill>
          <a:schemeClr val="lt1"/>
        </a:solidFill>
      </p:bgPr>
    </p:bg>
    <p:spTree>
      <p:nvGrpSpPr>
        <p:cNvPr id="1142" name="Shape 1142"/>
        <p:cNvGrpSpPr/>
        <p:nvPr/>
      </p:nvGrpSpPr>
      <p:grpSpPr>
        <a:xfrm>
          <a:off x="0" y="0"/>
          <a:ext cx="0" cy="0"/>
          <a:chOff x="0" y="0"/>
          <a:chExt cx="0" cy="0"/>
        </a:xfrm>
      </p:grpSpPr>
      <p:pic>
        <p:nvPicPr>
          <p:cNvPr id="1143" name="Google Shape;1143;p187"/>
          <p:cNvPicPr preferRelativeResize="0"/>
          <p:nvPr/>
        </p:nvPicPr>
        <p:blipFill>
          <a:blip r:embed="rId2">
            <a:alphaModFix/>
          </a:blip>
          <a:stretch>
            <a:fillRect/>
          </a:stretch>
        </p:blipFill>
        <p:spPr>
          <a:xfrm>
            <a:off x="4207567" y="391283"/>
            <a:ext cx="5984502" cy="4380250"/>
          </a:xfrm>
          <a:prstGeom prst="rect">
            <a:avLst/>
          </a:prstGeom>
          <a:noFill/>
          <a:ln>
            <a:noFill/>
          </a:ln>
        </p:spPr>
      </p:pic>
      <p:pic>
        <p:nvPicPr>
          <p:cNvPr id="1144" name="Google Shape;1144;p187"/>
          <p:cNvPicPr preferRelativeResize="0"/>
          <p:nvPr/>
        </p:nvPicPr>
        <p:blipFill>
          <a:blip r:embed="rId2">
            <a:alphaModFix/>
          </a:blip>
          <a:stretch>
            <a:fillRect/>
          </a:stretch>
        </p:blipFill>
        <p:spPr>
          <a:xfrm>
            <a:off x="-1058158" y="391283"/>
            <a:ext cx="5984502" cy="4380250"/>
          </a:xfrm>
          <a:prstGeom prst="rect">
            <a:avLst/>
          </a:prstGeom>
          <a:noFill/>
          <a:ln>
            <a:noFill/>
          </a:ln>
        </p:spPr>
      </p:pic>
      <p:sp>
        <p:nvSpPr>
          <p:cNvPr id="1145" name="Google Shape;1145;p18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146" name="Google Shape;1146;p18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8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8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1149" name="Shape 1149"/>
        <p:cNvGrpSpPr/>
        <p:nvPr/>
      </p:nvGrpSpPr>
      <p:grpSpPr>
        <a:xfrm>
          <a:off x="0" y="0"/>
          <a:ext cx="0" cy="0"/>
          <a:chOff x="0" y="0"/>
          <a:chExt cx="0" cy="0"/>
        </a:xfrm>
      </p:grpSpPr>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solidFill>
          <a:schemeClr val="lt1"/>
        </a:solidFill>
      </p:bgPr>
    </p:bg>
    <p:spTree>
      <p:nvGrpSpPr>
        <p:cNvPr id="1150" name="Shape 1150"/>
        <p:cNvGrpSpPr/>
        <p:nvPr/>
      </p:nvGrpSpPr>
      <p:grpSpPr>
        <a:xfrm>
          <a:off x="0" y="0"/>
          <a:ext cx="0" cy="0"/>
          <a:chOff x="0" y="0"/>
          <a:chExt cx="0" cy="0"/>
        </a:xfrm>
      </p:grpSpPr>
      <p:sp>
        <p:nvSpPr>
          <p:cNvPr id="1151" name="Google Shape;1151;p18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_1_1_1_3">
    <p:bg>
      <p:bgPr>
        <a:solidFill>
          <a:schemeClr val="dk1"/>
        </a:solidFill>
      </p:bgPr>
    </p:bg>
    <p:spTree>
      <p:nvGrpSpPr>
        <p:cNvPr id="1154" name="Shape 1154"/>
        <p:cNvGrpSpPr/>
        <p:nvPr/>
      </p:nvGrpSpPr>
      <p:grpSpPr>
        <a:xfrm>
          <a:off x="0" y="0"/>
          <a:ext cx="0" cy="0"/>
          <a:chOff x="0" y="0"/>
          <a:chExt cx="0" cy="0"/>
        </a:xfrm>
      </p:grpSpPr>
      <p:sp>
        <p:nvSpPr>
          <p:cNvPr id="1155" name="Google Shape;1155;p190"/>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1156" name="Google Shape;1156;p19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TITLE_1_1_1_1_1">
    <p:bg>
      <p:bgPr>
        <a:solidFill>
          <a:schemeClr val="dk1"/>
        </a:solidFill>
      </p:bgPr>
    </p:bg>
    <p:spTree>
      <p:nvGrpSpPr>
        <p:cNvPr id="1157" name="Shape 1157"/>
        <p:cNvGrpSpPr/>
        <p:nvPr/>
      </p:nvGrpSpPr>
      <p:grpSpPr>
        <a:xfrm>
          <a:off x="0" y="0"/>
          <a:ext cx="0" cy="0"/>
          <a:chOff x="0" y="0"/>
          <a:chExt cx="0" cy="0"/>
        </a:xfrm>
      </p:grpSpPr>
      <p:sp>
        <p:nvSpPr>
          <p:cNvPr id="1158" name="Google Shape;1158;p191"/>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1159" name="Google Shape;1159;p19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p:cSld name="SECTION_HEADER_1_1_1_1_1_1_1_1_1_1_1_1_1_1_4">
    <p:bg>
      <p:bgPr>
        <a:solidFill>
          <a:schemeClr val="accent1"/>
        </a:solidFill>
      </p:bgPr>
    </p:bg>
    <p:spTree>
      <p:nvGrpSpPr>
        <p:cNvPr id="1160" name="Shape 1160"/>
        <p:cNvGrpSpPr/>
        <p:nvPr/>
      </p:nvGrpSpPr>
      <p:grpSpPr>
        <a:xfrm>
          <a:off x="0" y="0"/>
          <a:ext cx="0" cy="0"/>
          <a:chOff x="0" y="0"/>
          <a:chExt cx="0" cy="0"/>
        </a:xfrm>
      </p:grpSpPr>
      <p:sp>
        <p:nvSpPr>
          <p:cNvPr id="1161" name="Google Shape;1161;p192"/>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162" name="Google Shape;1162;p19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163" name="Google Shape;1163;p192"/>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ank You - Dark">
  <p:cSld name="TITLE_1_1_1_2">
    <p:bg>
      <p:bgPr>
        <a:solidFill>
          <a:schemeClr val="lt1"/>
        </a:solidFill>
      </p:bgPr>
    </p:bg>
    <p:spTree>
      <p:nvGrpSpPr>
        <p:cNvPr id="87" name="Shape 87"/>
        <p:cNvGrpSpPr/>
        <p:nvPr/>
      </p:nvGrpSpPr>
      <p:grpSpPr>
        <a:xfrm>
          <a:off x="0" y="0"/>
          <a:ext cx="0" cy="0"/>
          <a:chOff x="0" y="0"/>
          <a:chExt cx="0" cy="0"/>
        </a:xfrm>
      </p:grpSpPr>
      <p:sp>
        <p:nvSpPr>
          <p:cNvPr id="88" name="Google Shape;88;p21"/>
          <p:cNvSpPr txBox="1"/>
          <p:nvPr/>
        </p:nvSpPr>
        <p:spPr>
          <a:xfrm>
            <a:off x="457200" y="1737350"/>
            <a:ext cx="8229600" cy="804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dk1"/>
                </a:solidFill>
                <a:latin typeface="Montserrat"/>
                <a:ea typeface="Montserrat"/>
                <a:cs typeface="Montserrat"/>
                <a:sym typeface="Montserrat"/>
              </a:rPr>
              <a:t>Thank you</a:t>
            </a:r>
            <a:endParaRPr sz="4000">
              <a:solidFill>
                <a:schemeClr val="dk1"/>
              </a:solidFill>
              <a:latin typeface="Montserrat"/>
              <a:ea typeface="Montserrat"/>
              <a:cs typeface="Montserrat"/>
              <a:sym typeface="Montserrat"/>
            </a:endParaRPr>
          </a:p>
        </p:txBody>
      </p:sp>
      <p:sp>
        <p:nvSpPr>
          <p:cNvPr id="89" name="Google Shape;89;p2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2" name="Google Shape;92;p2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ght">
  <p:cSld name="TITLE_1_1_1_1">
    <p:bg>
      <p:bgPr>
        <a:solidFill>
          <a:schemeClr val="dk1"/>
        </a:solid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ark">
  <p:cSld name="TITLE_1_1_1_1_2">
    <p:bg>
      <p:bgPr>
        <a:solidFill>
          <a:schemeClr val="lt1"/>
        </a:solid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Clr>
                <a:schemeClr val="dk1"/>
              </a:buClr>
              <a:buSzPts val="2000"/>
              <a:buNone/>
              <a:defRPr>
                <a:solidFill>
                  <a:schemeClr val="dk1"/>
                </a:solidFill>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97" name="Google Shape;97;p2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98" name="Google Shape;98;p2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Light" type="secHead">
  <p:cSld name="SECTION_HEADER">
    <p:spTree>
      <p:nvGrpSpPr>
        <p:cNvPr id="102" name="Shape 102"/>
        <p:cNvGrpSpPr/>
        <p:nvPr/>
      </p:nvGrpSpPr>
      <p:grpSpPr>
        <a:xfrm>
          <a:off x="0" y="0"/>
          <a:ext cx="0" cy="0"/>
          <a:chOff x="0" y="0"/>
          <a:chExt cx="0" cy="0"/>
        </a:xfrm>
      </p:grpSpPr>
      <p:sp>
        <p:nvSpPr>
          <p:cNvPr id="103" name="Google Shape;103;p24"/>
          <p:cNvSpPr/>
          <p:nvPr>
            <p:ph idx="2" type="pic"/>
          </p:nvPr>
        </p:nvSpPr>
        <p:spPr>
          <a:xfrm>
            <a:off x="0" y="-29400"/>
            <a:ext cx="9144000" cy="5172900"/>
          </a:xfrm>
          <a:prstGeom prst="rect">
            <a:avLst/>
          </a:prstGeom>
          <a:noFill/>
          <a:ln>
            <a:noFill/>
          </a:ln>
        </p:spPr>
      </p:sp>
      <p:sp>
        <p:nvSpPr>
          <p:cNvPr id="104" name="Google Shape;104;p24"/>
          <p:cNvSpPr/>
          <p:nvPr/>
        </p:nvSpPr>
        <p:spPr>
          <a:xfrm>
            <a:off x="3249275" y="1783884"/>
            <a:ext cx="2645451" cy="1575732"/>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Dark">
  <p:cSld name="SECTION_HEADER_2">
    <p:spTree>
      <p:nvGrpSpPr>
        <p:cNvPr id="105" name="Shape 105"/>
        <p:cNvGrpSpPr/>
        <p:nvPr/>
      </p:nvGrpSpPr>
      <p:grpSpPr>
        <a:xfrm>
          <a:off x="0" y="0"/>
          <a:ext cx="0" cy="0"/>
          <a:chOff x="0" y="0"/>
          <a:chExt cx="0" cy="0"/>
        </a:xfrm>
      </p:grpSpPr>
      <p:sp>
        <p:nvSpPr>
          <p:cNvPr id="106" name="Google Shape;106;p25"/>
          <p:cNvSpPr/>
          <p:nvPr>
            <p:ph idx="2" type="pic"/>
          </p:nvPr>
        </p:nvSpPr>
        <p:spPr>
          <a:xfrm>
            <a:off x="0" y="0"/>
            <a:ext cx="9144000" cy="5143500"/>
          </a:xfrm>
          <a:prstGeom prst="rect">
            <a:avLst/>
          </a:prstGeom>
          <a:noFill/>
          <a:ln>
            <a:noFill/>
          </a:ln>
        </p:spPr>
      </p:sp>
      <p:sp>
        <p:nvSpPr>
          <p:cNvPr id="107" name="Google Shape;107;p25"/>
          <p:cNvSpPr/>
          <p:nvPr/>
        </p:nvSpPr>
        <p:spPr>
          <a:xfrm>
            <a:off x="3249275" y="1783884"/>
            <a:ext cx="2645451" cy="1575732"/>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Spark - Light">
  <p:cSld name="SECTION_HEADER_1">
    <p:bg>
      <p:bgPr>
        <a:solidFill>
          <a:schemeClr val="lt1"/>
        </a:solidFill>
      </p:bgPr>
    </p:bg>
    <p:spTree>
      <p:nvGrpSpPr>
        <p:cNvPr id="108" name="Shape 108"/>
        <p:cNvGrpSpPr/>
        <p:nvPr/>
      </p:nvGrpSpPr>
      <p:grpSpPr>
        <a:xfrm>
          <a:off x="0" y="0"/>
          <a:ext cx="0" cy="0"/>
          <a:chOff x="0" y="0"/>
          <a:chExt cx="0" cy="0"/>
        </a:xfrm>
      </p:grpSpPr>
      <p:sp>
        <p:nvSpPr>
          <p:cNvPr id="109" name="Google Shape;109;p26"/>
          <p:cNvSpPr/>
          <p:nvPr>
            <p:ph idx="2" type="pic"/>
          </p:nvPr>
        </p:nvSpPr>
        <p:spPr>
          <a:xfrm>
            <a:off x="3094275" y="0"/>
            <a:ext cx="6049800" cy="5143500"/>
          </a:xfrm>
          <a:prstGeom prst="rect">
            <a:avLst/>
          </a:prstGeom>
          <a:noFill/>
          <a:ln>
            <a:noFill/>
          </a:ln>
        </p:spPr>
      </p:sp>
      <p:sp>
        <p:nvSpPr>
          <p:cNvPr id="110" name="Google Shape;11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1" name="Google Shape;111;p26"/>
          <p:cNvSpPr txBox="1"/>
          <p:nvPr/>
        </p:nvSpPr>
        <p:spPr>
          <a:xfrm>
            <a:off x="457200" y="4697850"/>
            <a:ext cx="1885800" cy="13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900">
                <a:solidFill>
                  <a:srgbClr val="FFFFFF"/>
                </a:solidFill>
                <a:latin typeface="Montserrat SemiBold"/>
                <a:ea typeface="Montserrat SemiBold"/>
                <a:cs typeface="Montserrat SemiBold"/>
                <a:sym typeface="Montserrat SemiBold"/>
              </a:rPr>
              <a:t>EIGHTH LIGHT</a:t>
            </a:r>
            <a:endParaRPr sz="900">
              <a:solidFill>
                <a:srgbClr val="FFFFFF"/>
              </a:solidFill>
              <a:latin typeface="Montserrat SemiBold"/>
              <a:ea typeface="Montserrat SemiBold"/>
              <a:cs typeface="Montserrat SemiBold"/>
              <a:sym typeface="Montserrat SemiBold"/>
            </a:endParaRPr>
          </a:p>
        </p:txBody>
      </p:sp>
      <p:pic>
        <p:nvPicPr>
          <p:cNvPr id="112" name="Google Shape;112;p26"/>
          <p:cNvPicPr preferRelativeResize="0"/>
          <p:nvPr/>
        </p:nvPicPr>
        <p:blipFill>
          <a:blip r:embed="rId2">
            <a:alphaModFix/>
          </a:blip>
          <a:stretch>
            <a:fillRect/>
          </a:stretch>
        </p:blipFill>
        <p:spPr>
          <a:xfrm>
            <a:off x="457203" y="457200"/>
            <a:ext cx="522732" cy="320041"/>
          </a:xfrm>
          <a:prstGeom prst="rect">
            <a:avLst/>
          </a:prstGeom>
          <a:noFill/>
          <a:ln>
            <a:noFill/>
          </a:ln>
        </p:spPr>
      </p:pic>
      <p:pic>
        <p:nvPicPr>
          <p:cNvPr id="113" name="Google Shape;113;p26"/>
          <p:cNvPicPr preferRelativeResize="0"/>
          <p:nvPr/>
        </p:nvPicPr>
        <p:blipFill rotWithShape="1">
          <a:blip r:embed="rId3">
            <a:alphaModFix/>
          </a:blip>
          <a:srcRect b="0" l="0" r="0" t="0"/>
          <a:stretch/>
        </p:blipFill>
        <p:spPr>
          <a:xfrm>
            <a:off x="-2" y="3"/>
            <a:ext cx="9144000" cy="5143495"/>
          </a:xfrm>
          <a:prstGeom prst="rect">
            <a:avLst/>
          </a:prstGeom>
          <a:noFill/>
          <a:ln>
            <a:noFill/>
          </a:ln>
        </p:spPr>
      </p:pic>
      <p:pic>
        <p:nvPicPr>
          <p:cNvPr id="114" name="Google Shape;114;p26"/>
          <p:cNvPicPr preferRelativeResize="0"/>
          <p:nvPr/>
        </p:nvPicPr>
        <p:blipFill>
          <a:blip r:embed="rId2">
            <a:alphaModFix/>
          </a:blip>
          <a:stretch>
            <a:fillRect/>
          </a:stretch>
        </p:blipFill>
        <p:spPr>
          <a:xfrm>
            <a:off x="457203" y="457200"/>
            <a:ext cx="522732" cy="320041"/>
          </a:xfrm>
          <a:prstGeom prst="rect">
            <a:avLst/>
          </a:prstGeom>
          <a:noFill/>
          <a:ln>
            <a:noFill/>
          </a:ln>
        </p:spPr>
      </p:pic>
      <p:sp>
        <p:nvSpPr>
          <p:cNvPr id="115" name="Google Shape;115;p2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Spark - Dark">
  <p:cSld name="SECTION_HEADER_1_2">
    <p:bg>
      <p:bgPr>
        <a:solidFill>
          <a:schemeClr val="lt1"/>
        </a:solidFill>
      </p:bgPr>
    </p:bg>
    <p:spTree>
      <p:nvGrpSpPr>
        <p:cNvPr id="118" name="Shape 118"/>
        <p:cNvGrpSpPr/>
        <p:nvPr/>
      </p:nvGrpSpPr>
      <p:grpSpPr>
        <a:xfrm>
          <a:off x="0" y="0"/>
          <a:ext cx="0" cy="0"/>
          <a:chOff x="0" y="0"/>
          <a:chExt cx="0" cy="0"/>
        </a:xfrm>
      </p:grpSpPr>
      <p:sp>
        <p:nvSpPr>
          <p:cNvPr id="119" name="Google Shape;119;p27"/>
          <p:cNvSpPr/>
          <p:nvPr>
            <p:ph idx="2" type="pic"/>
          </p:nvPr>
        </p:nvSpPr>
        <p:spPr>
          <a:xfrm>
            <a:off x="3094275" y="0"/>
            <a:ext cx="6049800" cy="5143500"/>
          </a:xfrm>
          <a:prstGeom prst="rect">
            <a:avLst/>
          </a:prstGeom>
          <a:noFill/>
          <a:ln>
            <a:noFill/>
          </a:ln>
        </p:spPr>
      </p:sp>
      <p:sp>
        <p:nvSpPr>
          <p:cNvPr id="120" name="Google Shape;120;p27"/>
          <p:cNvSpPr txBox="1"/>
          <p:nvPr/>
        </p:nvSpPr>
        <p:spPr>
          <a:xfrm>
            <a:off x="457200" y="4697850"/>
            <a:ext cx="1885800" cy="13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900">
                <a:solidFill>
                  <a:srgbClr val="FFFFFF"/>
                </a:solidFill>
                <a:latin typeface="Montserrat SemiBold"/>
                <a:ea typeface="Montserrat SemiBold"/>
                <a:cs typeface="Montserrat SemiBold"/>
                <a:sym typeface="Montserrat SemiBold"/>
              </a:rPr>
              <a:t>EIGHTH LIGHT</a:t>
            </a:r>
            <a:endParaRPr sz="900">
              <a:solidFill>
                <a:srgbClr val="FFFFFF"/>
              </a:solidFill>
              <a:latin typeface="Montserrat SemiBold"/>
              <a:ea typeface="Montserrat SemiBold"/>
              <a:cs typeface="Montserrat SemiBold"/>
              <a:sym typeface="Montserrat SemiBold"/>
            </a:endParaRPr>
          </a:p>
        </p:txBody>
      </p:sp>
      <p:pic>
        <p:nvPicPr>
          <p:cNvPr id="121" name="Google Shape;121;p27"/>
          <p:cNvPicPr preferRelativeResize="0"/>
          <p:nvPr/>
        </p:nvPicPr>
        <p:blipFill>
          <a:blip r:embed="rId2">
            <a:alphaModFix/>
          </a:blip>
          <a:stretch>
            <a:fillRect/>
          </a:stretch>
        </p:blipFill>
        <p:spPr>
          <a:xfrm>
            <a:off x="457203" y="457200"/>
            <a:ext cx="522732" cy="320041"/>
          </a:xfrm>
          <a:prstGeom prst="rect">
            <a:avLst/>
          </a:prstGeom>
          <a:noFill/>
          <a:ln>
            <a:noFill/>
          </a:ln>
        </p:spPr>
      </p:pic>
      <p:pic>
        <p:nvPicPr>
          <p:cNvPr id="122" name="Google Shape;122;p27"/>
          <p:cNvPicPr preferRelativeResize="0"/>
          <p:nvPr/>
        </p:nvPicPr>
        <p:blipFill>
          <a:blip r:embed="rId3">
            <a:alphaModFix/>
          </a:blip>
          <a:stretch>
            <a:fillRect/>
          </a:stretch>
        </p:blipFill>
        <p:spPr>
          <a:xfrm>
            <a:off x="-2" y="3"/>
            <a:ext cx="9144000" cy="5143495"/>
          </a:xfrm>
          <a:prstGeom prst="rect">
            <a:avLst/>
          </a:prstGeom>
          <a:noFill/>
          <a:ln>
            <a:noFill/>
          </a:ln>
        </p:spPr>
      </p:pic>
      <p:pic>
        <p:nvPicPr>
          <p:cNvPr id="123" name="Google Shape;123;p27"/>
          <p:cNvPicPr preferRelativeResize="0"/>
          <p:nvPr/>
        </p:nvPicPr>
        <p:blipFill>
          <a:blip r:embed="rId2">
            <a:alphaModFix/>
          </a:blip>
          <a:stretch>
            <a:fillRect/>
          </a:stretch>
        </p:blipFill>
        <p:spPr>
          <a:xfrm>
            <a:off x="457203" y="457200"/>
            <a:ext cx="522732" cy="320041"/>
          </a:xfrm>
          <a:prstGeom prst="rect">
            <a:avLst/>
          </a:prstGeom>
          <a:noFill/>
          <a:ln>
            <a:noFill/>
          </a:ln>
        </p:spPr>
      </p:pic>
      <p:sp>
        <p:nvSpPr>
          <p:cNvPr id="124" name="Google Shape;124;p2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ack - Light">
  <p:cSld name="SECTION_HEADER_1_1">
    <p:spTree>
      <p:nvGrpSpPr>
        <p:cNvPr id="125" name="Shape 125"/>
        <p:cNvGrpSpPr/>
        <p:nvPr/>
      </p:nvGrpSpPr>
      <p:grpSpPr>
        <a:xfrm>
          <a:off x="0" y="0"/>
          <a:ext cx="0" cy="0"/>
          <a:chOff x="0" y="0"/>
          <a:chExt cx="0" cy="0"/>
        </a:xfrm>
      </p:grpSpPr>
      <p:pic>
        <p:nvPicPr>
          <p:cNvPr id="126" name="Google Shape;126;p28"/>
          <p:cNvPicPr preferRelativeResize="0"/>
          <p:nvPr/>
        </p:nvPicPr>
        <p:blipFill rotWithShape="1">
          <a:blip r:embed="rId2">
            <a:alphaModFix amt="20000"/>
          </a:blip>
          <a:srcRect b="0" l="0" r="0" t="0"/>
          <a:stretch/>
        </p:blipFill>
        <p:spPr>
          <a:xfrm>
            <a:off x="0" y="0"/>
            <a:ext cx="9144003" cy="5143501"/>
          </a:xfrm>
          <a:prstGeom prst="rect">
            <a:avLst/>
          </a:prstGeom>
          <a:noFill/>
          <a:ln>
            <a:noFill/>
          </a:ln>
        </p:spPr>
      </p:pic>
      <p:sp>
        <p:nvSpPr>
          <p:cNvPr id="127" name="Google Shape;127;p28"/>
          <p:cNvSpPr txBox="1"/>
          <p:nvPr>
            <p:ph type="title"/>
          </p:nvPr>
        </p:nvSpPr>
        <p:spPr>
          <a:xfrm>
            <a:off x="466125" y="1150450"/>
            <a:ext cx="3996300" cy="33300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28" name="Google Shape;128;p2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ack - Dark">
  <p:cSld name="SECTION_HEADER_1_1_2">
    <p:bg>
      <p:bgPr>
        <a:solidFill>
          <a:schemeClr val="lt1"/>
        </a:solidFill>
      </p:bgPr>
    </p:bg>
    <p:spTree>
      <p:nvGrpSpPr>
        <p:cNvPr id="129" name="Shape 129"/>
        <p:cNvGrpSpPr/>
        <p:nvPr/>
      </p:nvGrpSpPr>
      <p:grpSpPr>
        <a:xfrm>
          <a:off x="0" y="0"/>
          <a:ext cx="0" cy="0"/>
          <a:chOff x="0" y="0"/>
          <a:chExt cx="0" cy="0"/>
        </a:xfrm>
      </p:grpSpPr>
      <p:pic>
        <p:nvPicPr>
          <p:cNvPr id="130" name="Google Shape;130;p2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31" name="Google Shape;131;p2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32" name="Google Shape;132;p29"/>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33" name="Google Shape;133;p2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ue - Light">
  <p:cSld name="SECTION_HEADER_1_1_1_3_1">
    <p:bg>
      <p:bgPr>
        <a:solidFill>
          <a:schemeClr val="accent1"/>
        </a:solidFill>
      </p:bgPr>
    </p:bg>
    <p:spTree>
      <p:nvGrpSpPr>
        <p:cNvPr id="136" name="Shape 136"/>
        <p:cNvGrpSpPr/>
        <p:nvPr/>
      </p:nvGrpSpPr>
      <p:grpSpPr>
        <a:xfrm>
          <a:off x="0" y="0"/>
          <a:ext cx="0" cy="0"/>
          <a:chOff x="0" y="0"/>
          <a:chExt cx="0" cy="0"/>
        </a:xfrm>
      </p:grpSpPr>
      <p:pic>
        <p:nvPicPr>
          <p:cNvPr id="137" name="Google Shape;137;p3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38" name="Google Shape;138;p3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39" name="Google Shape;139;p30"/>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Blue - Dark">
  <p:cSld name="SECTION_HEADER_1_1_1_2">
    <p:bg>
      <p:bgPr>
        <a:solidFill>
          <a:schemeClr val="accent1"/>
        </a:solidFill>
      </p:bgPr>
    </p:bg>
    <p:spTree>
      <p:nvGrpSpPr>
        <p:cNvPr id="140" name="Shape 140"/>
        <p:cNvGrpSpPr/>
        <p:nvPr/>
      </p:nvGrpSpPr>
      <p:grpSpPr>
        <a:xfrm>
          <a:off x="0" y="0"/>
          <a:ext cx="0" cy="0"/>
          <a:chOff x="0" y="0"/>
          <a:chExt cx="0" cy="0"/>
        </a:xfrm>
      </p:grpSpPr>
      <p:sp>
        <p:nvSpPr>
          <p:cNvPr id="141" name="Google Shape;141;p31"/>
          <p:cNvSpPr/>
          <p:nvPr/>
        </p:nvSpPr>
        <p:spPr>
          <a:xfrm>
            <a:off x="0" y="4227300"/>
            <a:ext cx="9144000" cy="9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3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43" name="Google Shape;143;p31"/>
          <p:cNvSpPr/>
          <p:nvPr/>
        </p:nvSpPr>
        <p:spPr>
          <a:xfrm>
            <a:off x="0" y="0"/>
            <a:ext cx="1233600" cy="9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45" name="Google Shape;145;p31"/>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46" name="Google Shape;146;p3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Red - Light">
  <p:cSld name="SECTION_HEADER_1_1_1_1_3_1">
    <p:bg>
      <p:bgPr>
        <a:solidFill>
          <a:schemeClr val="accent2"/>
        </a:solidFill>
      </p:bgPr>
    </p:bg>
    <p:spTree>
      <p:nvGrpSpPr>
        <p:cNvPr id="149" name="Shape 149"/>
        <p:cNvGrpSpPr/>
        <p:nvPr/>
      </p:nvGrpSpPr>
      <p:grpSpPr>
        <a:xfrm>
          <a:off x="0" y="0"/>
          <a:ext cx="0" cy="0"/>
          <a:chOff x="0" y="0"/>
          <a:chExt cx="0" cy="0"/>
        </a:xfrm>
      </p:grpSpPr>
      <p:pic>
        <p:nvPicPr>
          <p:cNvPr id="150" name="Google Shape;150;p3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51" name="Google Shape;151;p3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52" name="Google Shape;152;p32"/>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Red - Dark">
  <p:cSld name="SECTION_HEADER_1_1_1_1_2">
    <p:bg>
      <p:bgPr>
        <a:solidFill>
          <a:schemeClr val="accent2"/>
        </a:solidFill>
      </p:bgPr>
    </p:bg>
    <p:spTree>
      <p:nvGrpSpPr>
        <p:cNvPr id="153" name="Shape 153"/>
        <p:cNvGrpSpPr/>
        <p:nvPr/>
      </p:nvGrpSpPr>
      <p:grpSpPr>
        <a:xfrm>
          <a:off x="0" y="0"/>
          <a:ext cx="0" cy="0"/>
          <a:chOff x="0" y="0"/>
          <a:chExt cx="0" cy="0"/>
        </a:xfrm>
      </p:grpSpPr>
      <p:sp>
        <p:nvSpPr>
          <p:cNvPr id="154" name="Google Shape;154;p33"/>
          <p:cNvSpPr/>
          <p:nvPr/>
        </p:nvSpPr>
        <p:spPr>
          <a:xfrm>
            <a:off x="0" y="0"/>
            <a:ext cx="1233600" cy="91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3"/>
          <p:cNvSpPr/>
          <p:nvPr/>
        </p:nvSpPr>
        <p:spPr>
          <a:xfrm>
            <a:off x="0" y="4227300"/>
            <a:ext cx="9144000" cy="91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33"/>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157" name="Google Shape;157;p3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58" name="Google Shape;158;p33"/>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59" name="Google Shape;159;p3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Yellow - Light">
  <p:cSld name="SECTION_HEADER_1_1_1_1_1_3_1">
    <p:bg>
      <p:bgPr>
        <a:solidFill>
          <a:schemeClr val="accent3"/>
        </a:solidFill>
      </p:bgPr>
    </p:bg>
    <p:spTree>
      <p:nvGrpSpPr>
        <p:cNvPr id="162" name="Shape 162"/>
        <p:cNvGrpSpPr/>
        <p:nvPr/>
      </p:nvGrpSpPr>
      <p:grpSpPr>
        <a:xfrm>
          <a:off x="0" y="0"/>
          <a:ext cx="0" cy="0"/>
          <a:chOff x="0" y="0"/>
          <a:chExt cx="0" cy="0"/>
        </a:xfrm>
      </p:grpSpPr>
      <p:pic>
        <p:nvPicPr>
          <p:cNvPr id="163" name="Google Shape;163;p34"/>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64" name="Google Shape;164;p3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65" name="Google Shape;165;p34"/>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Yellow - Dark">
  <p:cSld name="SECTION_HEADER_1_1_1_1_1_2">
    <p:bg>
      <p:bgPr>
        <a:solidFill>
          <a:schemeClr val="accent3"/>
        </a:solidFill>
      </p:bgPr>
    </p:bg>
    <p:spTree>
      <p:nvGrpSpPr>
        <p:cNvPr id="166" name="Shape 166"/>
        <p:cNvGrpSpPr/>
        <p:nvPr/>
      </p:nvGrpSpPr>
      <p:grpSpPr>
        <a:xfrm>
          <a:off x="0" y="0"/>
          <a:ext cx="0" cy="0"/>
          <a:chOff x="0" y="0"/>
          <a:chExt cx="0" cy="0"/>
        </a:xfrm>
      </p:grpSpPr>
      <p:sp>
        <p:nvSpPr>
          <p:cNvPr id="167" name="Google Shape;167;p35"/>
          <p:cNvSpPr/>
          <p:nvPr/>
        </p:nvSpPr>
        <p:spPr>
          <a:xfrm>
            <a:off x="0" y="0"/>
            <a:ext cx="1233600" cy="91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5"/>
          <p:cNvSpPr/>
          <p:nvPr/>
        </p:nvSpPr>
        <p:spPr>
          <a:xfrm>
            <a:off x="0" y="4227300"/>
            <a:ext cx="9144000" cy="91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35"/>
          <p:cNvPicPr preferRelativeResize="0"/>
          <p:nvPr/>
        </p:nvPicPr>
        <p:blipFill>
          <a:blip r:embed="rId2">
            <a:alphaModFix amt="45000"/>
          </a:blip>
          <a:stretch>
            <a:fillRect/>
          </a:stretch>
        </p:blipFill>
        <p:spPr>
          <a:xfrm>
            <a:off x="0" y="0"/>
            <a:ext cx="9144003" cy="5143501"/>
          </a:xfrm>
          <a:prstGeom prst="rect">
            <a:avLst/>
          </a:prstGeom>
          <a:noFill/>
          <a:ln>
            <a:noFill/>
          </a:ln>
        </p:spPr>
      </p:pic>
      <p:sp>
        <p:nvSpPr>
          <p:cNvPr id="170" name="Google Shape;170;p3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71" name="Google Shape;171;p35"/>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72" name="Google Shape;172;p3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Orange - Light">
  <p:cSld name="SECTION_HEADER_1_1_1_1_1_1_3_1">
    <p:bg>
      <p:bgPr>
        <a:solidFill>
          <a:schemeClr val="accent4"/>
        </a:solidFill>
      </p:bgPr>
    </p:bg>
    <p:spTree>
      <p:nvGrpSpPr>
        <p:cNvPr id="175" name="Shape 175"/>
        <p:cNvGrpSpPr/>
        <p:nvPr/>
      </p:nvGrpSpPr>
      <p:grpSpPr>
        <a:xfrm>
          <a:off x="0" y="0"/>
          <a:ext cx="0" cy="0"/>
          <a:chOff x="0" y="0"/>
          <a:chExt cx="0" cy="0"/>
        </a:xfrm>
      </p:grpSpPr>
      <p:pic>
        <p:nvPicPr>
          <p:cNvPr id="176" name="Google Shape;176;p3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77" name="Google Shape;177;p3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78" name="Google Shape;178;p36"/>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Orange - Dark">
  <p:cSld name="SECTION_HEADER_1_1_1_1_1_1_2">
    <p:bg>
      <p:bgPr>
        <a:solidFill>
          <a:schemeClr val="accent4"/>
        </a:solidFill>
      </p:bgPr>
    </p:bg>
    <p:spTree>
      <p:nvGrpSpPr>
        <p:cNvPr id="179" name="Shape 179"/>
        <p:cNvGrpSpPr/>
        <p:nvPr/>
      </p:nvGrpSpPr>
      <p:grpSpPr>
        <a:xfrm>
          <a:off x="0" y="0"/>
          <a:ext cx="0" cy="0"/>
          <a:chOff x="0" y="0"/>
          <a:chExt cx="0" cy="0"/>
        </a:xfrm>
      </p:grpSpPr>
      <p:sp>
        <p:nvSpPr>
          <p:cNvPr id="180" name="Google Shape;180;p37"/>
          <p:cNvSpPr/>
          <p:nvPr/>
        </p:nvSpPr>
        <p:spPr>
          <a:xfrm>
            <a:off x="0" y="0"/>
            <a:ext cx="1233600" cy="916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7"/>
          <p:cNvSpPr/>
          <p:nvPr/>
        </p:nvSpPr>
        <p:spPr>
          <a:xfrm>
            <a:off x="0" y="4227300"/>
            <a:ext cx="9144000" cy="916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37"/>
          <p:cNvPicPr preferRelativeResize="0"/>
          <p:nvPr/>
        </p:nvPicPr>
        <p:blipFill>
          <a:blip r:embed="rId2">
            <a:alphaModFix amt="30000"/>
          </a:blip>
          <a:stretch>
            <a:fillRect/>
          </a:stretch>
        </p:blipFill>
        <p:spPr>
          <a:xfrm>
            <a:off x="370925" y="0"/>
            <a:ext cx="8773074" cy="5143499"/>
          </a:xfrm>
          <a:prstGeom prst="rect">
            <a:avLst/>
          </a:prstGeom>
          <a:noFill/>
          <a:ln>
            <a:noFill/>
          </a:ln>
        </p:spPr>
      </p:pic>
      <p:sp>
        <p:nvSpPr>
          <p:cNvPr id="183" name="Google Shape;183;p3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84" name="Google Shape;184;p37"/>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85" name="Google Shape;185;p3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Green - Light">
  <p:cSld name="SECTION_HEADER_1_1_1_1_1_1_1_2_1">
    <p:bg>
      <p:bgPr>
        <a:solidFill>
          <a:schemeClr val="accent5"/>
        </a:solidFill>
      </p:bgPr>
    </p:bg>
    <p:spTree>
      <p:nvGrpSpPr>
        <p:cNvPr id="188" name="Shape 188"/>
        <p:cNvGrpSpPr/>
        <p:nvPr/>
      </p:nvGrpSpPr>
      <p:grpSpPr>
        <a:xfrm>
          <a:off x="0" y="0"/>
          <a:ext cx="0" cy="0"/>
          <a:chOff x="0" y="0"/>
          <a:chExt cx="0" cy="0"/>
        </a:xfrm>
      </p:grpSpPr>
      <p:pic>
        <p:nvPicPr>
          <p:cNvPr id="189" name="Google Shape;189;p3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90" name="Google Shape;190;p3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191" name="Google Shape;191;p38"/>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Green - Dark">
  <p:cSld name="SECTION_HEADER_1_1_1_1_1_1_1_1">
    <p:bg>
      <p:bgPr>
        <a:solidFill>
          <a:schemeClr val="accent5"/>
        </a:solidFill>
      </p:bgPr>
    </p:bg>
    <p:spTree>
      <p:nvGrpSpPr>
        <p:cNvPr id="192" name="Shape 192"/>
        <p:cNvGrpSpPr/>
        <p:nvPr/>
      </p:nvGrpSpPr>
      <p:grpSpPr>
        <a:xfrm>
          <a:off x="0" y="0"/>
          <a:ext cx="0" cy="0"/>
          <a:chOff x="0" y="0"/>
          <a:chExt cx="0" cy="0"/>
        </a:xfrm>
      </p:grpSpPr>
      <p:sp>
        <p:nvSpPr>
          <p:cNvPr id="193" name="Google Shape;193;p39"/>
          <p:cNvSpPr/>
          <p:nvPr/>
        </p:nvSpPr>
        <p:spPr>
          <a:xfrm>
            <a:off x="0" y="0"/>
            <a:ext cx="1233600" cy="91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9"/>
          <p:cNvSpPr/>
          <p:nvPr/>
        </p:nvSpPr>
        <p:spPr>
          <a:xfrm>
            <a:off x="0" y="4227300"/>
            <a:ext cx="9144000" cy="91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39"/>
          <p:cNvPicPr preferRelativeResize="0"/>
          <p:nvPr/>
        </p:nvPicPr>
        <p:blipFill>
          <a:blip r:embed="rId2">
            <a:alphaModFix amt="30000"/>
          </a:blip>
          <a:stretch>
            <a:fillRect/>
          </a:stretch>
        </p:blipFill>
        <p:spPr>
          <a:xfrm>
            <a:off x="0" y="0"/>
            <a:ext cx="9144003" cy="5143501"/>
          </a:xfrm>
          <a:prstGeom prst="rect">
            <a:avLst/>
          </a:prstGeom>
          <a:noFill/>
          <a:ln>
            <a:noFill/>
          </a:ln>
        </p:spPr>
      </p:pic>
      <p:sp>
        <p:nvSpPr>
          <p:cNvPr id="196" name="Google Shape;196;p3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197" name="Google Shape;197;p39"/>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198" name="Google Shape;198;p3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Purple - Light">
  <p:cSld name="SECTION_HEADER_1_1_1_1_1_1_1_1_2_1">
    <p:bg>
      <p:bgPr>
        <a:solidFill>
          <a:schemeClr val="accent6"/>
        </a:solidFill>
      </p:bgPr>
    </p:bg>
    <p:spTree>
      <p:nvGrpSpPr>
        <p:cNvPr id="201" name="Shape 201"/>
        <p:cNvGrpSpPr/>
        <p:nvPr/>
      </p:nvGrpSpPr>
      <p:grpSpPr>
        <a:xfrm>
          <a:off x="0" y="0"/>
          <a:ext cx="0" cy="0"/>
          <a:chOff x="0" y="0"/>
          <a:chExt cx="0" cy="0"/>
        </a:xfrm>
      </p:grpSpPr>
      <p:pic>
        <p:nvPicPr>
          <p:cNvPr id="202" name="Google Shape;202;p4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203" name="Google Shape;203;p4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04" name="Google Shape;204;p40"/>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parks Purple - Dark">
  <p:cSld name="SECTION_HEADER_1_1_1_1_1_1_1_1_3">
    <p:bg>
      <p:bgPr>
        <a:solidFill>
          <a:schemeClr val="accent6"/>
        </a:solidFill>
      </p:bgPr>
    </p:bg>
    <p:spTree>
      <p:nvGrpSpPr>
        <p:cNvPr id="205" name="Shape 205"/>
        <p:cNvGrpSpPr/>
        <p:nvPr/>
      </p:nvGrpSpPr>
      <p:grpSpPr>
        <a:xfrm>
          <a:off x="0" y="0"/>
          <a:ext cx="0" cy="0"/>
          <a:chOff x="0" y="0"/>
          <a:chExt cx="0" cy="0"/>
        </a:xfrm>
      </p:grpSpPr>
      <p:sp>
        <p:nvSpPr>
          <p:cNvPr id="206" name="Google Shape;206;p41"/>
          <p:cNvSpPr/>
          <p:nvPr/>
        </p:nvSpPr>
        <p:spPr>
          <a:xfrm>
            <a:off x="0" y="0"/>
            <a:ext cx="1233600" cy="916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1"/>
          <p:cNvSpPr/>
          <p:nvPr/>
        </p:nvSpPr>
        <p:spPr>
          <a:xfrm>
            <a:off x="0" y="4227300"/>
            <a:ext cx="9144000" cy="916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41"/>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209" name="Google Shape;209;p4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10" name="Google Shape;210;p41"/>
          <p:cNvSpPr txBox="1"/>
          <p:nvPr>
            <p:ph type="title"/>
          </p:nvPr>
        </p:nvSpPr>
        <p:spPr>
          <a:xfrm>
            <a:off x="466125" y="1161300"/>
            <a:ext cx="3996300" cy="3319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Font typeface="Montserrat Medium"/>
              <a:buNone/>
              <a:defRPr sz="3000">
                <a:solidFill>
                  <a:schemeClr val="dk1"/>
                </a:solidFill>
                <a:latin typeface="Montserrat Medium"/>
                <a:ea typeface="Montserrat Medium"/>
                <a:cs typeface="Montserrat Medium"/>
                <a:sym typeface="Montserrat Medium"/>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11" name="Google Shape;211;p4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 Light">
  <p:cSld name="SECTION_HEADER_1_1_1_1_1_1_1_1_1_1_1_1_1_1_3">
    <p:bg>
      <p:bgPr>
        <a:solidFill>
          <a:schemeClr val="accent1"/>
        </a:solidFill>
      </p:bgPr>
    </p:bg>
    <p:spTree>
      <p:nvGrpSpPr>
        <p:cNvPr id="214" name="Shape 214"/>
        <p:cNvGrpSpPr/>
        <p:nvPr/>
      </p:nvGrpSpPr>
      <p:grpSpPr>
        <a:xfrm>
          <a:off x="0" y="0"/>
          <a:ext cx="0" cy="0"/>
          <a:chOff x="0" y="0"/>
          <a:chExt cx="0" cy="0"/>
        </a:xfrm>
      </p:grpSpPr>
      <p:sp>
        <p:nvSpPr>
          <p:cNvPr id="215" name="Google Shape;215;p42"/>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16" name="Google Shape;216;p4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17" name="Google Shape;217;p42"/>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Red - Light">
  <p:cSld name="SECTION_HEADER_1_1_1_1_1_1_1_1_1_1_1_1_1_1_1_2">
    <p:bg>
      <p:bgPr>
        <a:solidFill>
          <a:schemeClr val="accent2"/>
        </a:solidFill>
      </p:bgPr>
    </p:bg>
    <p:spTree>
      <p:nvGrpSpPr>
        <p:cNvPr id="218" name="Shape 218"/>
        <p:cNvGrpSpPr/>
        <p:nvPr/>
      </p:nvGrpSpPr>
      <p:grpSpPr>
        <a:xfrm>
          <a:off x="0" y="0"/>
          <a:ext cx="0" cy="0"/>
          <a:chOff x="0" y="0"/>
          <a:chExt cx="0" cy="0"/>
        </a:xfrm>
      </p:grpSpPr>
      <p:sp>
        <p:nvSpPr>
          <p:cNvPr id="219" name="Google Shape;219;p43"/>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20" name="Google Shape;220;p4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21" name="Google Shape;221;p43"/>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Yellow - Light">
  <p:cSld name="SECTION_HEADER_1_1_1_1_1_1_1_1_1_1_1_1_1_1_1_1_2_1">
    <p:bg>
      <p:bgPr>
        <a:solidFill>
          <a:schemeClr val="accent3"/>
        </a:solidFill>
      </p:bgPr>
    </p:bg>
    <p:spTree>
      <p:nvGrpSpPr>
        <p:cNvPr id="222" name="Shape 222"/>
        <p:cNvGrpSpPr/>
        <p:nvPr/>
      </p:nvGrpSpPr>
      <p:grpSpPr>
        <a:xfrm>
          <a:off x="0" y="0"/>
          <a:ext cx="0" cy="0"/>
          <a:chOff x="0" y="0"/>
          <a:chExt cx="0" cy="0"/>
        </a:xfrm>
      </p:grpSpPr>
      <p:sp>
        <p:nvSpPr>
          <p:cNvPr id="223" name="Google Shape;223;p44"/>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24" name="Google Shape;224;p4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25" name="Google Shape;225;p44"/>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Blue - Light">
  <p:cSld name="SECTION_HEADER_1_1_1_1_1_1_1_1_1">
    <p:spTree>
      <p:nvGrpSpPr>
        <p:cNvPr id="226" name="Shape 226"/>
        <p:cNvGrpSpPr/>
        <p:nvPr/>
      </p:nvGrpSpPr>
      <p:grpSpPr>
        <a:xfrm>
          <a:off x="0" y="0"/>
          <a:ext cx="0" cy="0"/>
          <a:chOff x="0" y="0"/>
          <a:chExt cx="0" cy="0"/>
        </a:xfrm>
      </p:grpSpPr>
      <p:sp>
        <p:nvSpPr>
          <p:cNvPr id="227" name="Google Shape;227;p45"/>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28" name="Google Shape;228;p4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29" name="Google Shape;229;p45"/>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5"/>
          <p:cNvSpPr/>
          <p:nvPr/>
        </p:nvSpPr>
        <p:spPr>
          <a:xfrm>
            <a:off x="6803125" y="2571750"/>
            <a:ext cx="23409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5"/>
          <p:cNvSpPr/>
          <p:nvPr>
            <p:ph idx="2" type="pic"/>
          </p:nvPr>
        </p:nvSpPr>
        <p:spPr>
          <a:xfrm>
            <a:off x="6803450" y="-9925"/>
            <a:ext cx="2340900" cy="2581800"/>
          </a:xfrm>
          <a:prstGeom prst="rect">
            <a:avLst/>
          </a:prstGeom>
          <a:noFill/>
          <a:ln>
            <a:noFill/>
          </a:ln>
        </p:spPr>
      </p:sp>
      <p:sp>
        <p:nvSpPr>
          <p:cNvPr id="232" name="Google Shape;232;p45"/>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Blue - Dark">
  <p:cSld name="SECTION_HEADER_1_1_1_1_1_1_1_1_1_2">
    <p:bg>
      <p:bgPr>
        <a:solidFill>
          <a:schemeClr val="lt1"/>
        </a:solidFill>
      </p:bgPr>
    </p:bg>
    <p:spTree>
      <p:nvGrpSpPr>
        <p:cNvPr id="233" name="Shape 233"/>
        <p:cNvGrpSpPr/>
        <p:nvPr/>
      </p:nvGrpSpPr>
      <p:grpSpPr>
        <a:xfrm>
          <a:off x="0" y="0"/>
          <a:ext cx="0" cy="0"/>
          <a:chOff x="0" y="0"/>
          <a:chExt cx="0" cy="0"/>
        </a:xfrm>
      </p:grpSpPr>
      <p:sp>
        <p:nvSpPr>
          <p:cNvPr id="234" name="Google Shape;234;p46"/>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35" name="Google Shape;235;p4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36" name="Google Shape;236;p46"/>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6"/>
          <p:cNvSpPr/>
          <p:nvPr/>
        </p:nvSpPr>
        <p:spPr>
          <a:xfrm>
            <a:off x="6803125" y="2571750"/>
            <a:ext cx="23409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6"/>
          <p:cNvSpPr/>
          <p:nvPr>
            <p:ph idx="2" type="pic"/>
          </p:nvPr>
        </p:nvSpPr>
        <p:spPr>
          <a:xfrm>
            <a:off x="6803450" y="-9925"/>
            <a:ext cx="2340900" cy="2581800"/>
          </a:xfrm>
          <a:prstGeom prst="rect">
            <a:avLst/>
          </a:prstGeom>
          <a:noFill/>
          <a:ln>
            <a:noFill/>
          </a:ln>
        </p:spPr>
      </p:sp>
      <p:sp>
        <p:nvSpPr>
          <p:cNvPr id="239" name="Google Shape;239;p46"/>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240" name="Google Shape;240;p4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Red - Light">
  <p:cSld name="SECTION_HEADER_1_1_1_1_1_1_1_1_1_1">
    <p:spTree>
      <p:nvGrpSpPr>
        <p:cNvPr id="242" name="Shape 242"/>
        <p:cNvGrpSpPr/>
        <p:nvPr/>
      </p:nvGrpSpPr>
      <p:grpSpPr>
        <a:xfrm>
          <a:off x="0" y="0"/>
          <a:ext cx="0" cy="0"/>
          <a:chOff x="0" y="0"/>
          <a:chExt cx="0" cy="0"/>
        </a:xfrm>
      </p:grpSpPr>
      <p:sp>
        <p:nvSpPr>
          <p:cNvPr id="243" name="Google Shape;243;p47"/>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44" name="Google Shape;244;p4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45" name="Google Shape;245;p47"/>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7"/>
          <p:cNvSpPr/>
          <p:nvPr/>
        </p:nvSpPr>
        <p:spPr>
          <a:xfrm>
            <a:off x="6803125" y="2571750"/>
            <a:ext cx="2340900" cy="257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7"/>
          <p:cNvSpPr/>
          <p:nvPr>
            <p:ph idx="2" type="pic"/>
          </p:nvPr>
        </p:nvSpPr>
        <p:spPr>
          <a:xfrm>
            <a:off x="6803450" y="-9925"/>
            <a:ext cx="2340900" cy="2581800"/>
          </a:xfrm>
          <a:prstGeom prst="rect">
            <a:avLst/>
          </a:prstGeom>
          <a:noFill/>
          <a:ln>
            <a:noFill/>
          </a:ln>
        </p:spPr>
      </p:sp>
      <p:sp>
        <p:nvSpPr>
          <p:cNvPr id="248" name="Google Shape;248;p47"/>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Red - Dark">
  <p:cSld name="SECTION_HEADER_1_1_1_1_1_1_1_1_1_1_2">
    <p:bg>
      <p:bgPr>
        <a:solidFill>
          <a:schemeClr val="lt1"/>
        </a:solidFill>
      </p:bgPr>
    </p:bg>
    <p:spTree>
      <p:nvGrpSpPr>
        <p:cNvPr id="249" name="Shape 249"/>
        <p:cNvGrpSpPr/>
        <p:nvPr/>
      </p:nvGrpSpPr>
      <p:grpSpPr>
        <a:xfrm>
          <a:off x="0" y="0"/>
          <a:ext cx="0" cy="0"/>
          <a:chOff x="0" y="0"/>
          <a:chExt cx="0" cy="0"/>
        </a:xfrm>
      </p:grpSpPr>
      <p:sp>
        <p:nvSpPr>
          <p:cNvPr id="250" name="Google Shape;250;p48"/>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51" name="Google Shape;251;p4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52" name="Google Shape;252;p48"/>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8"/>
          <p:cNvSpPr/>
          <p:nvPr/>
        </p:nvSpPr>
        <p:spPr>
          <a:xfrm>
            <a:off x="6803125" y="2571750"/>
            <a:ext cx="2340900" cy="257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8"/>
          <p:cNvSpPr/>
          <p:nvPr>
            <p:ph idx="2" type="pic"/>
          </p:nvPr>
        </p:nvSpPr>
        <p:spPr>
          <a:xfrm>
            <a:off x="6803450" y="-9925"/>
            <a:ext cx="2340900" cy="2581800"/>
          </a:xfrm>
          <a:prstGeom prst="rect">
            <a:avLst/>
          </a:prstGeom>
          <a:noFill/>
          <a:ln>
            <a:noFill/>
          </a:ln>
        </p:spPr>
      </p:sp>
      <p:sp>
        <p:nvSpPr>
          <p:cNvPr id="255" name="Google Shape;255;p48"/>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256" name="Google Shape;256;p48"/>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8"/>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Yellow - Light">
  <p:cSld name="SECTION_HEADER_1_1_1_1_1_1_1_1_1_1_1">
    <p:spTree>
      <p:nvGrpSpPr>
        <p:cNvPr id="258" name="Shape 258"/>
        <p:cNvGrpSpPr/>
        <p:nvPr/>
      </p:nvGrpSpPr>
      <p:grpSpPr>
        <a:xfrm>
          <a:off x="0" y="0"/>
          <a:ext cx="0" cy="0"/>
          <a:chOff x="0" y="0"/>
          <a:chExt cx="0" cy="0"/>
        </a:xfrm>
      </p:grpSpPr>
      <p:sp>
        <p:nvSpPr>
          <p:cNvPr id="259" name="Google Shape;259;p49"/>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60" name="Google Shape;260;p4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61" name="Google Shape;261;p49"/>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9"/>
          <p:cNvSpPr/>
          <p:nvPr/>
        </p:nvSpPr>
        <p:spPr>
          <a:xfrm>
            <a:off x="6803125" y="2571750"/>
            <a:ext cx="23409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9"/>
          <p:cNvSpPr/>
          <p:nvPr>
            <p:ph idx="2" type="pic"/>
          </p:nvPr>
        </p:nvSpPr>
        <p:spPr>
          <a:xfrm>
            <a:off x="6803450" y="-9925"/>
            <a:ext cx="2340900" cy="2581800"/>
          </a:xfrm>
          <a:prstGeom prst="rect">
            <a:avLst/>
          </a:prstGeom>
          <a:noFill/>
          <a:ln>
            <a:noFill/>
          </a:ln>
        </p:spPr>
      </p:sp>
      <p:sp>
        <p:nvSpPr>
          <p:cNvPr id="264" name="Google Shape;264;p49"/>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Yellow - Dark">
  <p:cSld name="SECTION_HEADER_1_1_1_1_1_1_1_1_1_1_1_2">
    <p:bg>
      <p:bgPr>
        <a:solidFill>
          <a:schemeClr val="lt1"/>
        </a:solidFill>
      </p:bgPr>
    </p:bg>
    <p:spTree>
      <p:nvGrpSpPr>
        <p:cNvPr id="265" name="Shape 265"/>
        <p:cNvGrpSpPr/>
        <p:nvPr/>
      </p:nvGrpSpPr>
      <p:grpSpPr>
        <a:xfrm>
          <a:off x="0" y="0"/>
          <a:ext cx="0" cy="0"/>
          <a:chOff x="0" y="0"/>
          <a:chExt cx="0" cy="0"/>
        </a:xfrm>
      </p:grpSpPr>
      <p:sp>
        <p:nvSpPr>
          <p:cNvPr id="266" name="Google Shape;266;p50"/>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67" name="Google Shape;267;p5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68" name="Google Shape;268;p50"/>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0"/>
          <p:cNvSpPr/>
          <p:nvPr/>
        </p:nvSpPr>
        <p:spPr>
          <a:xfrm>
            <a:off x="6803125" y="2571750"/>
            <a:ext cx="23409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0"/>
          <p:cNvSpPr/>
          <p:nvPr>
            <p:ph idx="2" type="pic"/>
          </p:nvPr>
        </p:nvSpPr>
        <p:spPr>
          <a:xfrm>
            <a:off x="6803450" y="-9925"/>
            <a:ext cx="2340900" cy="2581800"/>
          </a:xfrm>
          <a:prstGeom prst="rect">
            <a:avLst/>
          </a:prstGeom>
          <a:noFill/>
          <a:ln>
            <a:noFill/>
          </a:ln>
        </p:spPr>
      </p:sp>
      <p:sp>
        <p:nvSpPr>
          <p:cNvPr id="271" name="Google Shape;271;p50"/>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272" name="Google Shape;272;p50"/>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0"/>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Orange - Light">
  <p:cSld name="SECTION_HEADER_1_1_1_1_1_1_1_1_1_1_1_1">
    <p:spTree>
      <p:nvGrpSpPr>
        <p:cNvPr id="274" name="Shape 274"/>
        <p:cNvGrpSpPr/>
        <p:nvPr/>
      </p:nvGrpSpPr>
      <p:grpSpPr>
        <a:xfrm>
          <a:off x="0" y="0"/>
          <a:ext cx="0" cy="0"/>
          <a:chOff x="0" y="0"/>
          <a:chExt cx="0" cy="0"/>
        </a:xfrm>
      </p:grpSpPr>
      <p:sp>
        <p:nvSpPr>
          <p:cNvPr id="275" name="Google Shape;275;p51"/>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76" name="Google Shape;276;p5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77" name="Google Shape;277;p51"/>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1"/>
          <p:cNvSpPr/>
          <p:nvPr/>
        </p:nvSpPr>
        <p:spPr>
          <a:xfrm>
            <a:off x="6803125" y="2571750"/>
            <a:ext cx="2340900" cy="257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1"/>
          <p:cNvSpPr/>
          <p:nvPr>
            <p:ph idx="2" type="pic"/>
          </p:nvPr>
        </p:nvSpPr>
        <p:spPr>
          <a:xfrm>
            <a:off x="6803450" y="-9925"/>
            <a:ext cx="2340900" cy="2581800"/>
          </a:xfrm>
          <a:prstGeom prst="rect">
            <a:avLst/>
          </a:prstGeom>
          <a:noFill/>
          <a:ln>
            <a:noFill/>
          </a:ln>
        </p:spPr>
      </p:sp>
      <p:sp>
        <p:nvSpPr>
          <p:cNvPr id="280" name="Google Shape;280;p51"/>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Image + Body Orange - Dark">
  <p:cSld name="SECTION_HEADER_1_1_1_1_1_1_1_1_1_1_1_1_2">
    <p:bg>
      <p:bgPr>
        <a:solidFill>
          <a:schemeClr val="lt1"/>
        </a:solidFill>
      </p:bgPr>
    </p:bg>
    <p:spTree>
      <p:nvGrpSpPr>
        <p:cNvPr id="281" name="Shape 281"/>
        <p:cNvGrpSpPr/>
        <p:nvPr/>
      </p:nvGrpSpPr>
      <p:grpSpPr>
        <a:xfrm>
          <a:off x="0" y="0"/>
          <a:ext cx="0" cy="0"/>
          <a:chOff x="0" y="0"/>
          <a:chExt cx="0" cy="0"/>
        </a:xfrm>
      </p:grpSpPr>
      <p:sp>
        <p:nvSpPr>
          <p:cNvPr id="282" name="Google Shape;282;p52"/>
          <p:cNvSpPr txBox="1"/>
          <p:nvPr>
            <p:ph type="title"/>
          </p:nvPr>
        </p:nvSpPr>
        <p:spPr>
          <a:xfrm>
            <a:off x="466125" y="1737350"/>
            <a:ext cx="6108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83" name="Google Shape;283;p5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84" name="Google Shape;284;p52"/>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2"/>
          <p:cNvSpPr/>
          <p:nvPr/>
        </p:nvSpPr>
        <p:spPr>
          <a:xfrm>
            <a:off x="6803125" y="2571750"/>
            <a:ext cx="2340900" cy="257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2"/>
          <p:cNvSpPr/>
          <p:nvPr>
            <p:ph idx="2" type="pic"/>
          </p:nvPr>
        </p:nvSpPr>
        <p:spPr>
          <a:xfrm>
            <a:off x="6803450" y="-9925"/>
            <a:ext cx="2340900" cy="2581800"/>
          </a:xfrm>
          <a:prstGeom prst="rect">
            <a:avLst/>
          </a:prstGeom>
          <a:noFill/>
          <a:ln>
            <a:noFill/>
          </a:ln>
        </p:spPr>
      </p:sp>
      <p:sp>
        <p:nvSpPr>
          <p:cNvPr id="287" name="Google Shape;287;p52"/>
          <p:cNvSpPr txBox="1"/>
          <p:nvPr>
            <p:ph idx="3" type="body"/>
          </p:nvPr>
        </p:nvSpPr>
        <p:spPr>
          <a:xfrm>
            <a:off x="7045380" y="2809428"/>
            <a:ext cx="1819800" cy="2030100"/>
          </a:xfrm>
          <a:prstGeom prst="rect">
            <a:avLst/>
          </a:prstGeom>
        </p:spPr>
        <p:txBody>
          <a:bodyPr anchorCtr="0" anchor="t" bIns="0" lIns="0" spcFirstLastPara="1" rIns="0" wrap="square" tIns="0">
            <a:sp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288" name="Google Shape;288;p52"/>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2"/>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ack - Light">
  <p:cSld name="SECTION_HEADER_1_1_1_1_1_1_1_1_1_1_1_1_1">
    <p:spTree>
      <p:nvGrpSpPr>
        <p:cNvPr id="290" name="Shape 290"/>
        <p:cNvGrpSpPr/>
        <p:nvPr/>
      </p:nvGrpSpPr>
      <p:grpSpPr>
        <a:xfrm>
          <a:off x="0" y="0"/>
          <a:ext cx="0" cy="0"/>
          <a:chOff x="0" y="0"/>
          <a:chExt cx="0" cy="0"/>
        </a:xfrm>
      </p:grpSpPr>
      <p:sp>
        <p:nvSpPr>
          <p:cNvPr id="291" name="Google Shape;291;p53"/>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SzPts val="3000"/>
              <a:buNone/>
              <a:defRPr i="1" sz="3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92" name="Google Shape;292;p5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293" name="Google Shape;293;p53"/>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ack - Dark">
  <p:cSld name="SECTION_HEADER_1_1_1_1_1_1_1_1_1_1_1_1_1_2">
    <p:bg>
      <p:bgPr>
        <a:solidFill>
          <a:schemeClr val="lt1"/>
        </a:solidFill>
      </p:bgPr>
    </p:bg>
    <p:spTree>
      <p:nvGrpSpPr>
        <p:cNvPr id="294" name="Shape 294"/>
        <p:cNvGrpSpPr/>
        <p:nvPr/>
      </p:nvGrpSpPr>
      <p:grpSpPr>
        <a:xfrm>
          <a:off x="0" y="0"/>
          <a:ext cx="0" cy="0"/>
          <a:chOff x="0" y="0"/>
          <a:chExt cx="0" cy="0"/>
        </a:xfrm>
      </p:grpSpPr>
      <p:sp>
        <p:nvSpPr>
          <p:cNvPr id="295" name="Google Shape;295;p54"/>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296" name="Google Shape;296;p5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297" name="Google Shape;297;p54"/>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298" name="Google Shape;298;p54"/>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4"/>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4"/>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Text Only - Light">
  <p:cSld name="SECTION_HEADER_1_1_1_1_1_1_1_1_1_1_1_1_1_1_1_1_1">
    <p:spTree>
      <p:nvGrpSpPr>
        <p:cNvPr id="301" name="Shape 301"/>
        <p:cNvGrpSpPr/>
        <p:nvPr/>
      </p:nvGrpSpPr>
      <p:grpSpPr>
        <a:xfrm>
          <a:off x="0" y="0"/>
          <a:ext cx="0" cy="0"/>
          <a:chOff x="0" y="0"/>
          <a:chExt cx="0" cy="0"/>
        </a:xfrm>
      </p:grpSpPr>
      <p:sp>
        <p:nvSpPr>
          <p:cNvPr id="302" name="Google Shape;302;p55"/>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03" name="Google Shape;303;p5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Text Only - Dark">
  <p:cSld name="SECTION_HEADER_1_1_1_1_1_1_1_1_1_1_1_1_1_1_1_1_1_2">
    <p:bg>
      <p:bgPr>
        <a:solidFill>
          <a:schemeClr val="lt1"/>
        </a:solidFill>
      </p:bgPr>
    </p:bg>
    <p:spTree>
      <p:nvGrpSpPr>
        <p:cNvPr id="304" name="Shape 304"/>
        <p:cNvGrpSpPr/>
        <p:nvPr/>
      </p:nvGrpSpPr>
      <p:grpSpPr>
        <a:xfrm>
          <a:off x="0" y="0"/>
          <a:ext cx="0" cy="0"/>
          <a:chOff x="0" y="0"/>
          <a:chExt cx="0" cy="0"/>
        </a:xfrm>
      </p:grpSpPr>
      <p:sp>
        <p:nvSpPr>
          <p:cNvPr id="305" name="Google Shape;305;p56"/>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06" name="Google Shape;306;p5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07" name="Google Shape;307;p56"/>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6"/>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6"/>
          <p:cNvSpPr txBox="1"/>
          <p:nvPr>
            <p:ph idx="12" type="sldNum"/>
          </p:nvPr>
        </p:nvSpPr>
        <p:spPr>
          <a:xfrm>
            <a:off x="8064909" y="2838826"/>
            <a:ext cx="548700" cy="393600"/>
          </a:xfrm>
          <a:prstGeom prst="rect">
            <a:avLst/>
          </a:prstGeom>
          <a:noFill/>
          <a:ln>
            <a:noFill/>
          </a:ln>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56"/>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Blue - Dark">
  <p:cSld name="SECTION_HEADER_1_1_1_1_1_1_1_1_1_1_1_1_1_1_2">
    <p:bg>
      <p:bgPr>
        <a:solidFill>
          <a:schemeClr val="accent1"/>
        </a:solidFill>
      </p:bgPr>
    </p:bg>
    <p:spTree>
      <p:nvGrpSpPr>
        <p:cNvPr id="311" name="Shape 311"/>
        <p:cNvGrpSpPr/>
        <p:nvPr/>
      </p:nvGrpSpPr>
      <p:grpSpPr>
        <a:xfrm>
          <a:off x="0" y="0"/>
          <a:ext cx="0" cy="0"/>
          <a:chOff x="0" y="0"/>
          <a:chExt cx="0" cy="0"/>
        </a:xfrm>
      </p:grpSpPr>
      <p:sp>
        <p:nvSpPr>
          <p:cNvPr id="312" name="Google Shape;312;p57"/>
          <p:cNvSpPr/>
          <p:nvPr/>
        </p:nvSpPr>
        <p:spPr>
          <a:xfrm>
            <a:off x="75" y="4631500"/>
            <a:ext cx="9144000" cy="51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7"/>
          <p:cNvSpPr/>
          <p:nvPr/>
        </p:nvSpPr>
        <p:spPr>
          <a:xfrm>
            <a:off x="0" y="0"/>
            <a:ext cx="1249500" cy="109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7"/>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15" name="Google Shape;315;p5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16" name="Google Shape;316;p57"/>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317" name="Google Shape;317;p5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Red - Dark">
  <p:cSld name="SECTION_HEADER_1_1_1_1_1_1_1_1_1_1_1_1_1_1_1_1">
    <p:bg>
      <p:bgPr>
        <a:solidFill>
          <a:schemeClr val="accent2"/>
        </a:solidFill>
      </p:bgPr>
    </p:bg>
    <p:spTree>
      <p:nvGrpSpPr>
        <p:cNvPr id="320" name="Shape 320"/>
        <p:cNvGrpSpPr/>
        <p:nvPr/>
      </p:nvGrpSpPr>
      <p:grpSpPr>
        <a:xfrm>
          <a:off x="0" y="0"/>
          <a:ext cx="0" cy="0"/>
          <a:chOff x="0" y="0"/>
          <a:chExt cx="0" cy="0"/>
        </a:xfrm>
      </p:grpSpPr>
      <p:sp>
        <p:nvSpPr>
          <p:cNvPr id="321" name="Google Shape;321;p58"/>
          <p:cNvSpPr/>
          <p:nvPr/>
        </p:nvSpPr>
        <p:spPr>
          <a:xfrm>
            <a:off x="75" y="4631500"/>
            <a:ext cx="9144000" cy="51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8"/>
          <p:cNvSpPr/>
          <p:nvPr/>
        </p:nvSpPr>
        <p:spPr>
          <a:xfrm>
            <a:off x="0" y="0"/>
            <a:ext cx="1249500" cy="109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8"/>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24" name="Google Shape;324;p5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25" name="Google Shape;325;p58"/>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326" name="Google Shape;326;p58"/>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8"/>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8"/>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Quote Yellow - Dark">
  <p:cSld name="SECTION_HEADER_1_1_1_1_1_1_1_1_1_1_1_1_1_1_1_1_3">
    <p:bg>
      <p:bgPr>
        <a:solidFill>
          <a:schemeClr val="accent3"/>
        </a:solidFill>
      </p:bgPr>
    </p:bg>
    <p:spTree>
      <p:nvGrpSpPr>
        <p:cNvPr id="329" name="Shape 329"/>
        <p:cNvGrpSpPr/>
        <p:nvPr/>
      </p:nvGrpSpPr>
      <p:grpSpPr>
        <a:xfrm>
          <a:off x="0" y="0"/>
          <a:ext cx="0" cy="0"/>
          <a:chOff x="0" y="0"/>
          <a:chExt cx="0" cy="0"/>
        </a:xfrm>
      </p:grpSpPr>
      <p:sp>
        <p:nvSpPr>
          <p:cNvPr id="330" name="Google Shape;330;p59"/>
          <p:cNvSpPr/>
          <p:nvPr/>
        </p:nvSpPr>
        <p:spPr>
          <a:xfrm>
            <a:off x="0" y="0"/>
            <a:ext cx="1249500" cy="1098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9"/>
          <p:cNvSpPr/>
          <p:nvPr/>
        </p:nvSpPr>
        <p:spPr>
          <a:xfrm>
            <a:off x="75" y="4631500"/>
            <a:ext cx="9144000" cy="512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9"/>
          <p:cNvSpPr txBox="1"/>
          <p:nvPr>
            <p:ph type="title"/>
          </p:nvPr>
        </p:nvSpPr>
        <p:spPr>
          <a:xfrm>
            <a:off x="1385282" y="1737350"/>
            <a:ext cx="6035100" cy="1380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000"/>
              <a:buNone/>
              <a:defRPr i="1" sz="3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33" name="Google Shape;333;p5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34" name="Google Shape;334;p59"/>
          <p:cNvSpPr txBox="1"/>
          <p:nvPr>
            <p:ph idx="2" type="body"/>
          </p:nvPr>
        </p:nvSpPr>
        <p:spPr>
          <a:xfrm>
            <a:off x="1385275" y="3209525"/>
            <a:ext cx="3077100" cy="1271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335" name="Google Shape;335;p5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Image - Light">
  <p:cSld name="SECTION_HEADER_1_1_1_1_1_1_1_1_1_1_1_1_1_1_1_1_1_1">
    <p:spTree>
      <p:nvGrpSpPr>
        <p:cNvPr id="338" name="Shape 338"/>
        <p:cNvGrpSpPr/>
        <p:nvPr/>
      </p:nvGrpSpPr>
      <p:grpSpPr>
        <a:xfrm>
          <a:off x="0" y="0"/>
          <a:ext cx="0" cy="0"/>
          <a:chOff x="0" y="0"/>
          <a:chExt cx="0" cy="0"/>
        </a:xfrm>
      </p:grpSpPr>
      <p:sp>
        <p:nvSpPr>
          <p:cNvPr id="339" name="Google Shape;339;p60"/>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0"/>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41" name="Google Shape;341;p6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342" name="Google Shape;342;p60"/>
          <p:cNvSpPr/>
          <p:nvPr>
            <p:ph idx="2" type="pic"/>
          </p:nvPr>
        </p:nvSpPr>
        <p:spPr>
          <a:xfrm>
            <a:off x="6803125" y="-9925"/>
            <a:ext cx="2340900" cy="51435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Image - Dark">
  <p:cSld name="SECTION_HEADER_1_1_1_1_1_1_1_1_1_1_1_1_1_1_1_1_1_1_2">
    <p:bg>
      <p:bgPr>
        <a:solidFill>
          <a:schemeClr val="lt1"/>
        </a:solidFill>
      </p:bgPr>
    </p:bg>
    <p:spTree>
      <p:nvGrpSpPr>
        <p:cNvPr id="343" name="Shape 343"/>
        <p:cNvGrpSpPr/>
        <p:nvPr/>
      </p:nvGrpSpPr>
      <p:grpSpPr>
        <a:xfrm>
          <a:off x="0" y="0"/>
          <a:ext cx="0" cy="0"/>
          <a:chOff x="0" y="0"/>
          <a:chExt cx="0" cy="0"/>
        </a:xfrm>
      </p:grpSpPr>
      <p:sp>
        <p:nvSpPr>
          <p:cNvPr id="344" name="Google Shape;344;p61"/>
          <p:cNvSpPr/>
          <p:nvPr/>
        </p:nvSpPr>
        <p:spPr>
          <a:xfrm>
            <a:off x="4690875" y="4631500"/>
            <a:ext cx="4453200" cy="5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1"/>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46" name="Google Shape;346;p6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47" name="Google Shape;347;p61"/>
          <p:cNvSpPr/>
          <p:nvPr>
            <p:ph idx="2" type="pic"/>
          </p:nvPr>
        </p:nvSpPr>
        <p:spPr>
          <a:xfrm>
            <a:off x="6803125" y="-9925"/>
            <a:ext cx="2340900" cy="5143500"/>
          </a:xfrm>
          <a:prstGeom prst="rect">
            <a:avLst/>
          </a:prstGeom>
          <a:noFill/>
          <a:ln>
            <a:noFill/>
          </a:ln>
        </p:spPr>
      </p:sp>
      <p:sp>
        <p:nvSpPr>
          <p:cNvPr id="348" name="Google Shape;348;p6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Spark - Light">
  <p:cSld name="SECTION_HEADER_1_1_1_1_1_1_1_1_1_1_1_1_1_1_1_1_1_1_1">
    <p:spTree>
      <p:nvGrpSpPr>
        <p:cNvPr id="350" name="Shape 350"/>
        <p:cNvGrpSpPr/>
        <p:nvPr/>
      </p:nvGrpSpPr>
      <p:grpSpPr>
        <a:xfrm>
          <a:off x="0" y="0"/>
          <a:ext cx="0" cy="0"/>
          <a:chOff x="0" y="0"/>
          <a:chExt cx="0" cy="0"/>
        </a:xfrm>
      </p:grpSpPr>
      <p:sp>
        <p:nvSpPr>
          <p:cNvPr id="351" name="Google Shape;351;p62"/>
          <p:cNvSpPr/>
          <p:nvPr/>
        </p:nvSpPr>
        <p:spPr>
          <a:xfrm>
            <a:off x="4690875" y="4631500"/>
            <a:ext cx="4453200" cy="51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62"/>
          <p:cNvPicPr preferRelativeResize="0"/>
          <p:nvPr/>
        </p:nvPicPr>
        <p:blipFill rotWithShape="1">
          <a:blip r:embed="rId2">
            <a:alphaModFix/>
          </a:blip>
          <a:srcRect b="0" l="0" r="0" t="0"/>
          <a:stretch/>
        </p:blipFill>
        <p:spPr>
          <a:xfrm>
            <a:off x="931249" y="596675"/>
            <a:ext cx="8083251" cy="4546826"/>
          </a:xfrm>
          <a:prstGeom prst="rect">
            <a:avLst/>
          </a:prstGeom>
          <a:noFill/>
          <a:ln>
            <a:noFill/>
          </a:ln>
        </p:spPr>
      </p:pic>
      <p:sp>
        <p:nvSpPr>
          <p:cNvPr id="353" name="Google Shape;353;p62"/>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54" name="Google Shape;354;p62"/>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355" name="Google Shape;355;p62"/>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Main Point with Spark - Dark">
  <p:cSld name="SECTION_HEADER_1_1_1_1_1_1_1_1_1_1_1_1_1_1_1_1_1_1_1_1">
    <p:bg>
      <p:bgPr>
        <a:solidFill>
          <a:schemeClr val="lt1"/>
        </a:solidFill>
      </p:bgPr>
    </p:bg>
    <p:spTree>
      <p:nvGrpSpPr>
        <p:cNvPr id="356" name="Shape 356"/>
        <p:cNvGrpSpPr/>
        <p:nvPr/>
      </p:nvGrpSpPr>
      <p:grpSpPr>
        <a:xfrm>
          <a:off x="0" y="0"/>
          <a:ext cx="0" cy="0"/>
          <a:chOff x="0" y="0"/>
          <a:chExt cx="0" cy="0"/>
        </a:xfrm>
      </p:grpSpPr>
      <p:pic>
        <p:nvPicPr>
          <p:cNvPr id="357" name="Google Shape;357;p63"/>
          <p:cNvPicPr preferRelativeResize="0"/>
          <p:nvPr/>
        </p:nvPicPr>
        <p:blipFill>
          <a:blip r:embed="rId2">
            <a:alphaModFix amt="10000"/>
          </a:blip>
          <a:stretch>
            <a:fillRect/>
          </a:stretch>
        </p:blipFill>
        <p:spPr>
          <a:xfrm>
            <a:off x="931249" y="596675"/>
            <a:ext cx="8083251" cy="4546826"/>
          </a:xfrm>
          <a:prstGeom prst="rect">
            <a:avLst/>
          </a:prstGeom>
          <a:noFill/>
          <a:ln>
            <a:noFill/>
          </a:ln>
        </p:spPr>
      </p:pic>
      <p:sp>
        <p:nvSpPr>
          <p:cNvPr id="358" name="Google Shape;358;p63"/>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3000"/>
              <a:buFont typeface="Montserrat Medium"/>
              <a:buNone/>
              <a:defRPr sz="3000">
                <a:latin typeface="Montserrat Medium"/>
                <a:ea typeface="Montserrat Medium"/>
                <a:cs typeface="Montserrat Medium"/>
                <a:sym typeface="Montserrat Medium"/>
              </a:defRPr>
            </a:lvl2pPr>
            <a:lvl3pPr lvl="2" rtl="0">
              <a:spcBef>
                <a:spcPts val="0"/>
              </a:spcBef>
              <a:spcAft>
                <a:spcPts val="0"/>
              </a:spcAft>
              <a:buSzPts val="3000"/>
              <a:buFont typeface="Montserrat Medium"/>
              <a:buNone/>
              <a:defRPr sz="3000">
                <a:latin typeface="Montserrat Medium"/>
                <a:ea typeface="Montserrat Medium"/>
                <a:cs typeface="Montserrat Medium"/>
                <a:sym typeface="Montserrat Medium"/>
              </a:defRPr>
            </a:lvl3pPr>
            <a:lvl4pPr lvl="3" rtl="0">
              <a:spcBef>
                <a:spcPts val="0"/>
              </a:spcBef>
              <a:spcAft>
                <a:spcPts val="0"/>
              </a:spcAft>
              <a:buSzPts val="3000"/>
              <a:buFont typeface="Montserrat Medium"/>
              <a:buNone/>
              <a:defRPr sz="3000">
                <a:latin typeface="Montserrat Medium"/>
                <a:ea typeface="Montserrat Medium"/>
                <a:cs typeface="Montserrat Medium"/>
                <a:sym typeface="Montserrat Medium"/>
              </a:defRPr>
            </a:lvl4pPr>
            <a:lvl5pPr lvl="4" rtl="0">
              <a:spcBef>
                <a:spcPts val="0"/>
              </a:spcBef>
              <a:spcAft>
                <a:spcPts val="0"/>
              </a:spcAft>
              <a:buSzPts val="3000"/>
              <a:buFont typeface="Montserrat Medium"/>
              <a:buNone/>
              <a:defRPr sz="3000">
                <a:latin typeface="Montserrat Medium"/>
                <a:ea typeface="Montserrat Medium"/>
                <a:cs typeface="Montserrat Medium"/>
                <a:sym typeface="Montserrat Medium"/>
              </a:defRPr>
            </a:lvl5pPr>
            <a:lvl6pPr lvl="5" rtl="0">
              <a:spcBef>
                <a:spcPts val="0"/>
              </a:spcBef>
              <a:spcAft>
                <a:spcPts val="0"/>
              </a:spcAft>
              <a:buSzPts val="3000"/>
              <a:buFont typeface="Montserrat Medium"/>
              <a:buNone/>
              <a:defRPr sz="3000">
                <a:latin typeface="Montserrat Medium"/>
                <a:ea typeface="Montserrat Medium"/>
                <a:cs typeface="Montserrat Medium"/>
                <a:sym typeface="Montserrat Medium"/>
              </a:defRPr>
            </a:lvl6pPr>
            <a:lvl7pPr lvl="6" rtl="0">
              <a:spcBef>
                <a:spcPts val="0"/>
              </a:spcBef>
              <a:spcAft>
                <a:spcPts val="0"/>
              </a:spcAft>
              <a:buSzPts val="3000"/>
              <a:buFont typeface="Montserrat Medium"/>
              <a:buNone/>
              <a:defRPr sz="3000">
                <a:latin typeface="Montserrat Medium"/>
                <a:ea typeface="Montserrat Medium"/>
                <a:cs typeface="Montserrat Medium"/>
                <a:sym typeface="Montserrat Medium"/>
              </a:defRPr>
            </a:lvl7pPr>
            <a:lvl8pPr lvl="7" rtl="0">
              <a:spcBef>
                <a:spcPts val="0"/>
              </a:spcBef>
              <a:spcAft>
                <a:spcPts val="0"/>
              </a:spcAft>
              <a:buSzPts val="3000"/>
              <a:buFont typeface="Montserrat Medium"/>
              <a:buNone/>
              <a:defRPr sz="3000">
                <a:latin typeface="Montserrat Medium"/>
                <a:ea typeface="Montserrat Medium"/>
                <a:cs typeface="Montserrat Medium"/>
                <a:sym typeface="Montserrat Medium"/>
              </a:defRPr>
            </a:lvl8pPr>
            <a:lvl9pPr lvl="8" rtl="0">
              <a:spcBef>
                <a:spcPts val="0"/>
              </a:spcBef>
              <a:spcAft>
                <a:spcPts val="0"/>
              </a:spcAft>
              <a:buSzPts val="3000"/>
              <a:buFont typeface="Montserrat Medium"/>
              <a:buNone/>
              <a:defRPr sz="3000">
                <a:latin typeface="Montserrat Medium"/>
                <a:ea typeface="Montserrat Medium"/>
                <a:cs typeface="Montserrat Medium"/>
                <a:sym typeface="Montserrat Medium"/>
              </a:defRPr>
            </a:lvl9pPr>
          </a:lstStyle>
          <a:p/>
        </p:txBody>
      </p:sp>
      <p:sp>
        <p:nvSpPr>
          <p:cNvPr id="359" name="Google Shape;359;p63"/>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60" name="Google Shape;360;p6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Only - Light" type="tx">
  <p:cSld name="TITLE_AND_BODY">
    <p:spTree>
      <p:nvGrpSpPr>
        <p:cNvPr id="363" name="Shape 363"/>
        <p:cNvGrpSpPr/>
        <p:nvPr/>
      </p:nvGrpSpPr>
      <p:grpSpPr>
        <a:xfrm>
          <a:off x="0" y="0"/>
          <a:ext cx="0" cy="0"/>
          <a:chOff x="0" y="0"/>
          <a:chExt cx="0" cy="0"/>
        </a:xfrm>
      </p:grpSpPr>
      <p:sp>
        <p:nvSpPr>
          <p:cNvPr id="364" name="Google Shape;364;p64"/>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 name="Google Shape;365;p6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Only - Dark">
  <p:cSld name="TITLE_AND_BODY_4">
    <p:bg>
      <p:bgPr>
        <a:solidFill>
          <a:schemeClr val="lt1"/>
        </a:solidFill>
      </p:bgPr>
    </p:bg>
    <p:spTree>
      <p:nvGrpSpPr>
        <p:cNvPr id="366" name="Shape 366"/>
        <p:cNvGrpSpPr/>
        <p:nvPr/>
      </p:nvGrpSpPr>
      <p:grpSpPr>
        <a:xfrm>
          <a:off x="0" y="0"/>
          <a:ext cx="0" cy="0"/>
          <a:chOff x="0" y="0"/>
          <a:chExt cx="0" cy="0"/>
        </a:xfrm>
      </p:grpSpPr>
      <p:sp>
        <p:nvSpPr>
          <p:cNvPr id="367" name="Google Shape;367;p65"/>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8" name="Google Shape;368;p65"/>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69" name="Google Shape;369;p6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Text Only - Light">
  <p:cSld name="TITLE_AND_BODY_3">
    <p:spTree>
      <p:nvGrpSpPr>
        <p:cNvPr id="372" name="Shape 372"/>
        <p:cNvGrpSpPr/>
        <p:nvPr/>
      </p:nvGrpSpPr>
      <p:grpSpPr>
        <a:xfrm>
          <a:off x="0" y="0"/>
          <a:ext cx="0" cy="0"/>
          <a:chOff x="0" y="0"/>
          <a:chExt cx="0" cy="0"/>
        </a:xfrm>
      </p:grpSpPr>
      <p:sp>
        <p:nvSpPr>
          <p:cNvPr id="373" name="Google Shape;373;p66"/>
          <p:cNvSpPr txBox="1"/>
          <p:nvPr>
            <p:ph type="title"/>
          </p:nvPr>
        </p:nvSpPr>
        <p:spPr>
          <a:xfrm>
            <a:off x="457200" y="1737350"/>
            <a:ext cx="6117300" cy="804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4" name="Google Shape;374;p6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375" name="Google Shape;375;p66"/>
          <p:cNvSpPr txBox="1"/>
          <p:nvPr>
            <p:ph idx="2" type="subTitle"/>
          </p:nvPr>
        </p:nvSpPr>
        <p:spPr>
          <a:xfrm>
            <a:off x="466200" y="2633475"/>
            <a:ext cx="61173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Text Only - Dark">
  <p:cSld name="TITLE_AND_BODY_3_1">
    <p:bg>
      <p:bgPr>
        <a:solidFill>
          <a:schemeClr val="lt1"/>
        </a:solidFill>
      </p:bgPr>
    </p:bg>
    <p:spTree>
      <p:nvGrpSpPr>
        <p:cNvPr id="376" name="Shape 376"/>
        <p:cNvGrpSpPr/>
        <p:nvPr/>
      </p:nvGrpSpPr>
      <p:grpSpPr>
        <a:xfrm>
          <a:off x="0" y="0"/>
          <a:ext cx="0" cy="0"/>
          <a:chOff x="0" y="0"/>
          <a:chExt cx="0" cy="0"/>
        </a:xfrm>
      </p:grpSpPr>
      <p:sp>
        <p:nvSpPr>
          <p:cNvPr id="377" name="Google Shape;377;p67"/>
          <p:cNvSpPr txBox="1"/>
          <p:nvPr>
            <p:ph type="title"/>
          </p:nvPr>
        </p:nvSpPr>
        <p:spPr>
          <a:xfrm>
            <a:off x="457200" y="1737350"/>
            <a:ext cx="6117300" cy="804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8" name="Google Shape;378;p6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79" name="Google Shape;379;p67"/>
          <p:cNvSpPr txBox="1"/>
          <p:nvPr>
            <p:ph idx="2" type="subTitle"/>
          </p:nvPr>
        </p:nvSpPr>
        <p:spPr>
          <a:xfrm>
            <a:off x="466200" y="2633475"/>
            <a:ext cx="61173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80" name="Google Shape;380;p6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with Image - Light">
  <p:cSld name="TITLE_AND_BODY_2">
    <p:spTree>
      <p:nvGrpSpPr>
        <p:cNvPr id="383" name="Shape 383"/>
        <p:cNvGrpSpPr/>
        <p:nvPr/>
      </p:nvGrpSpPr>
      <p:grpSpPr>
        <a:xfrm>
          <a:off x="0" y="0"/>
          <a:ext cx="0" cy="0"/>
          <a:chOff x="0" y="0"/>
          <a:chExt cx="0" cy="0"/>
        </a:xfrm>
      </p:grpSpPr>
      <p:sp>
        <p:nvSpPr>
          <p:cNvPr id="384" name="Google Shape;384;p68"/>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5" name="Google Shape;385;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86" name="Google Shape;386;p68"/>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387" name="Google Shape;387;p68"/>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388" name="Google Shape;388;p68"/>
          <p:cNvSpPr/>
          <p:nvPr>
            <p:ph idx="3" type="pic"/>
          </p:nvPr>
        </p:nvSpPr>
        <p:spPr>
          <a:xfrm>
            <a:off x="4690875" y="-9925"/>
            <a:ext cx="4453200" cy="51534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with Image - Dark">
  <p:cSld name="TITLE_AND_BODY_2_2">
    <p:bg>
      <p:bgPr>
        <a:solidFill>
          <a:schemeClr val="lt1"/>
        </a:solidFill>
      </p:bgPr>
    </p:bg>
    <p:spTree>
      <p:nvGrpSpPr>
        <p:cNvPr id="389" name="Shape 389"/>
        <p:cNvGrpSpPr/>
        <p:nvPr/>
      </p:nvGrpSpPr>
      <p:grpSpPr>
        <a:xfrm>
          <a:off x="0" y="0"/>
          <a:ext cx="0" cy="0"/>
          <a:chOff x="0" y="0"/>
          <a:chExt cx="0" cy="0"/>
        </a:xfrm>
      </p:grpSpPr>
      <p:sp>
        <p:nvSpPr>
          <p:cNvPr id="390" name="Google Shape;390;p69"/>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1" name="Google Shape;39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92" name="Google Shape;392;p69"/>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93" name="Google Shape;393;p69"/>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394" name="Google Shape;394;p69"/>
          <p:cNvSpPr/>
          <p:nvPr>
            <p:ph idx="3" type="pic"/>
          </p:nvPr>
        </p:nvSpPr>
        <p:spPr>
          <a:xfrm>
            <a:off x="4690875" y="-9925"/>
            <a:ext cx="4453200" cy="5153400"/>
          </a:xfrm>
          <a:prstGeom prst="rect">
            <a:avLst/>
          </a:prstGeom>
          <a:noFill/>
          <a:ln>
            <a:noFill/>
          </a:ln>
        </p:spPr>
      </p:sp>
      <p:sp>
        <p:nvSpPr>
          <p:cNvPr id="395" name="Google Shape;395;p6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 Body - Light">
  <p:cSld name="TITLE_AND_BODY_2_1">
    <p:spTree>
      <p:nvGrpSpPr>
        <p:cNvPr id="397" name="Shape 397"/>
        <p:cNvGrpSpPr/>
        <p:nvPr/>
      </p:nvGrpSpPr>
      <p:grpSpPr>
        <a:xfrm>
          <a:off x="0" y="0"/>
          <a:ext cx="0" cy="0"/>
          <a:chOff x="0" y="0"/>
          <a:chExt cx="0" cy="0"/>
        </a:xfrm>
      </p:grpSpPr>
      <p:sp>
        <p:nvSpPr>
          <p:cNvPr id="398" name="Google Shape;398;p70"/>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9" name="Google Shape;399;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00" name="Google Shape;400;p7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401" name="Google Shape;401;p70"/>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SzPts val="1100"/>
              <a:buNone/>
              <a:defRPr/>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
        <p:nvSpPr>
          <p:cNvPr id="402" name="Google Shape;402;p70"/>
          <p:cNvSpPr/>
          <p:nvPr/>
        </p:nvSpPr>
        <p:spPr>
          <a:xfrm>
            <a:off x="4690875" y="-9925"/>
            <a:ext cx="4453200" cy="515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0"/>
          <p:cNvSpPr txBox="1"/>
          <p:nvPr>
            <p:ph idx="3" type="body"/>
          </p:nvPr>
        </p:nvSpPr>
        <p:spPr>
          <a:xfrm>
            <a:off x="5148075" y="457200"/>
            <a:ext cx="3538800" cy="40143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04" name="Google Shape;404;p70"/>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Subtitle + Body - Dark">
  <p:cSld name="TITLE_AND_BODY_2_1_1">
    <p:bg>
      <p:bgPr>
        <a:solidFill>
          <a:schemeClr val="lt1"/>
        </a:solidFill>
      </p:bgPr>
    </p:bg>
    <p:spTree>
      <p:nvGrpSpPr>
        <p:cNvPr id="405" name="Shape 405"/>
        <p:cNvGrpSpPr/>
        <p:nvPr/>
      </p:nvGrpSpPr>
      <p:grpSpPr>
        <a:xfrm>
          <a:off x="0" y="0"/>
          <a:ext cx="0" cy="0"/>
          <a:chOff x="0" y="0"/>
          <a:chExt cx="0" cy="0"/>
        </a:xfrm>
      </p:grpSpPr>
      <p:sp>
        <p:nvSpPr>
          <p:cNvPr id="406" name="Google Shape;406;p71"/>
          <p:cNvSpPr txBox="1"/>
          <p:nvPr>
            <p:ph type="title"/>
          </p:nvPr>
        </p:nvSpPr>
        <p:spPr>
          <a:xfrm>
            <a:off x="457200" y="1161300"/>
            <a:ext cx="3996000" cy="13806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7" name="Google Shape;407;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08" name="Google Shape;408;p7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09" name="Google Shape;409;p71"/>
          <p:cNvSpPr txBox="1"/>
          <p:nvPr>
            <p:ph idx="2" type="subTitle"/>
          </p:nvPr>
        </p:nvSpPr>
        <p:spPr>
          <a:xfrm>
            <a:off x="466200" y="2633475"/>
            <a:ext cx="3996000" cy="18471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10" name="Google Shape;410;p71"/>
          <p:cNvSpPr/>
          <p:nvPr/>
        </p:nvSpPr>
        <p:spPr>
          <a:xfrm>
            <a:off x="4690875" y="-9925"/>
            <a:ext cx="4453200" cy="515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1"/>
          <p:cNvSpPr txBox="1"/>
          <p:nvPr>
            <p:ph idx="3" type="body"/>
          </p:nvPr>
        </p:nvSpPr>
        <p:spPr>
          <a:xfrm>
            <a:off x="5148075" y="457200"/>
            <a:ext cx="3538800" cy="4014300"/>
          </a:xfrm>
          <a:prstGeom prst="rect">
            <a:avLst/>
          </a:prstGeom>
        </p:spPr>
        <p:txBody>
          <a:bodyPr anchorCtr="0" anchor="ctr"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12" name="Google Shape;412;p7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Body - Light">
  <p:cSld name="TITLE_AND_BODY_1">
    <p:spTree>
      <p:nvGrpSpPr>
        <p:cNvPr id="415" name="Shape 415"/>
        <p:cNvGrpSpPr/>
        <p:nvPr/>
      </p:nvGrpSpPr>
      <p:grpSpPr>
        <a:xfrm>
          <a:off x="0" y="0"/>
          <a:ext cx="0" cy="0"/>
          <a:chOff x="0" y="0"/>
          <a:chExt cx="0" cy="0"/>
        </a:xfrm>
      </p:grpSpPr>
      <p:sp>
        <p:nvSpPr>
          <p:cNvPr id="416" name="Google Shape;416;p72"/>
          <p:cNvSpPr txBox="1"/>
          <p:nvPr>
            <p:ph type="title"/>
          </p:nvPr>
        </p:nvSpPr>
        <p:spPr>
          <a:xfrm>
            <a:off x="457200" y="1737350"/>
            <a:ext cx="4005000" cy="8046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7" name="Google Shape;417;p72"/>
          <p:cNvSpPr txBox="1"/>
          <p:nvPr>
            <p:ph idx="1" type="body"/>
          </p:nvPr>
        </p:nvSpPr>
        <p:spPr>
          <a:xfrm>
            <a:off x="457200" y="2633475"/>
            <a:ext cx="40050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b="0"/>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18" name="Google Shape;418;p72"/>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 Body - Dark">
  <p:cSld name="TITLE_AND_BODY_1_2">
    <p:bg>
      <p:bgPr>
        <a:solidFill>
          <a:schemeClr val="lt1"/>
        </a:solidFill>
      </p:bgPr>
    </p:bg>
    <p:spTree>
      <p:nvGrpSpPr>
        <p:cNvPr id="419" name="Shape 419"/>
        <p:cNvGrpSpPr/>
        <p:nvPr/>
      </p:nvGrpSpPr>
      <p:grpSpPr>
        <a:xfrm>
          <a:off x="0" y="0"/>
          <a:ext cx="0" cy="0"/>
          <a:chOff x="0" y="0"/>
          <a:chExt cx="0" cy="0"/>
        </a:xfrm>
      </p:grpSpPr>
      <p:sp>
        <p:nvSpPr>
          <p:cNvPr id="420" name="Google Shape;420;p73"/>
          <p:cNvSpPr txBox="1"/>
          <p:nvPr>
            <p:ph type="title"/>
          </p:nvPr>
        </p:nvSpPr>
        <p:spPr>
          <a:xfrm>
            <a:off x="457200" y="1737350"/>
            <a:ext cx="4005000" cy="804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1" name="Google Shape;421;p73"/>
          <p:cNvSpPr txBox="1"/>
          <p:nvPr>
            <p:ph idx="1" type="body"/>
          </p:nvPr>
        </p:nvSpPr>
        <p:spPr>
          <a:xfrm>
            <a:off x="457200" y="2633475"/>
            <a:ext cx="40050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b="0">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22" name="Google Shape;422;p73"/>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23" name="Google Shape;423;p7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1-column - Light">
  <p:cSld name="TITLE_AND_BODY_1_1">
    <p:spTree>
      <p:nvGrpSpPr>
        <p:cNvPr id="426" name="Shape 426"/>
        <p:cNvGrpSpPr/>
        <p:nvPr/>
      </p:nvGrpSpPr>
      <p:grpSpPr>
        <a:xfrm>
          <a:off x="0" y="0"/>
          <a:ext cx="0" cy="0"/>
          <a:chOff x="0" y="0"/>
          <a:chExt cx="0" cy="0"/>
        </a:xfrm>
      </p:grpSpPr>
      <p:sp>
        <p:nvSpPr>
          <p:cNvPr id="427" name="Google Shape;427;p74"/>
          <p:cNvSpPr txBox="1"/>
          <p:nvPr>
            <p:ph idx="1" type="body"/>
          </p:nvPr>
        </p:nvSpPr>
        <p:spPr>
          <a:xfrm>
            <a:off x="457200" y="1737350"/>
            <a:ext cx="61173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28" name="Google Shape;428;p74"/>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1-column - Dark">
  <p:cSld name="TITLE_AND_BODY_1_1_2">
    <p:bg>
      <p:bgPr>
        <a:solidFill>
          <a:schemeClr val="lt1"/>
        </a:solidFill>
      </p:bgPr>
    </p:bg>
    <p:spTree>
      <p:nvGrpSpPr>
        <p:cNvPr id="429" name="Shape 429"/>
        <p:cNvGrpSpPr/>
        <p:nvPr/>
      </p:nvGrpSpPr>
      <p:grpSpPr>
        <a:xfrm>
          <a:off x="0" y="0"/>
          <a:ext cx="0" cy="0"/>
          <a:chOff x="0" y="0"/>
          <a:chExt cx="0" cy="0"/>
        </a:xfrm>
      </p:grpSpPr>
      <p:sp>
        <p:nvSpPr>
          <p:cNvPr id="430" name="Google Shape;430;p75"/>
          <p:cNvSpPr txBox="1"/>
          <p:nvPr>
            <p:ph idx="1" type="body"/>
          </p:nvPr>
        </p:nvSpPr>
        <p:spPr>
          <a:xfrm>
            <a:off x="457200" y="1737350"/>
            <a:ext cx="61173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31" name="Google Shape;431;p75"/>
          <p:cNvSpPr txBox="1"/>
          <p:nvPr>
            <p:ph idx="2"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32" name="Google Shape;432;p7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 Light">
  <p:cSld name="TITLE_AND_BODY_1_1_1">
    <p:spTree>
      <p:nvGrpSpPr>
        <p:cNvPr id="435" name="Shape 435"/>
        <p:cNvGrpSpPr/>
        <p:nvPr/>
      </p:nvGrpSpPr>
      <p:grpSpPr>
        <a:xfrm>
          <a:off x="0" y="0"/>
          <a:ext cx="0" cy="0"/>
          <a:chOff x="0" y="0"/>
          <a:chExt cx="0" cy="0"/>
        </a:xfrm>
      </p:grpSpPr>
      <p:sp>
        <p:nvSpPr>
          <p:cNvPr id="436" name="Google Shape;436;p76"/>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37" name="Google Shape;437;p76"/>
          <p:cNvSpPr txBox="1"/>
          <p:nvPr>
            <p:ph idx="2" type="body"/>
          </p:nvPr>
        </p:nvSpPr>
        <p:spPr>
          <a:xfrm>
            <a:off x="256947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38" name="Google Shape;438;p76"/>
          <p:cNvSpPr txBox="1"/>
          <p:nvPr>
            <p:ph idx="3" type="body"/>
          </p:nvPr>
        </p:nvSpPr>
        <p:spPr>
          <a:xfrm>
            <a:off x="468175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39" name="Google Shape;439;p76"/>
          <p:cNvSpPr txBox="1"/>
          <p:nvPr>
            <p:ph idx="4" type="body"/>
          </p:nvPr>
        </p:nvSpPr>
        <p:spPr>
          <a:xfrm>
            <a:off x="679402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40" name="Google Shape;440;p76"/>
          <p:cNvSpPr txBox="1"/>
          <p:nvPr>
            <p:ph idx="5"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 Dark">
  <p:cSld name="TITLE_AND_BODY_1_1_1_3">
    <p:bg>
      <p:bgPr>
        <a:solidFill>
          <a:schemeClr val="lt1"/>
        </a:solidFill>
      </p:bgPr>
    </p:bg>
    <p:spTree>
      <p:nvGrpSpPr>
        <p:cNvPr id="441" name="Shape 441"/>
        <p:cNvGrpSpPr/>
        <p:nvPr/>
      </p:nvGrpSpPr>
      <p:grpSpPr>
        <a:xfrm>
          <a:off x="0" y="0"/>
          <a:ext cx="0" cy="0"/>
          <a:chOff x="0" y="0"/>
          <a:chExt cx="0" cy="0"/>
        </a:xfrm>
      </p:grpSpPr>
      <p:sp>
        <p:nvSpPr>
          <p:cNvPr id="442" name="Google Shape;442;p77"/>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43" name="Google Shape;443;p77"/>
          <p:cNvSpPr txBox="1"/>
          <p:nvPr>
            <p:ph idx="2" type="body"/>
          </p:nvPr>
        </p:nvSpPr>
        <p:spPr>
          <a:xfrm>
            <a:off x="256947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44" name="Google Shape;444;p77"/>
          <p:cNvSpPr txBox="1"/>
          <p:nvPr>
            <p:ph idx="3" type="body"/>
          </p:nvPr>
        </p:nvSpPr>
        <p:spPr>
          <a:xfrm>
            <a:off x="468175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45" name="Google Shape;445;p77"/>
          <p:cNvSpPr txBox="1"/>
          <p:nvPr>
            <p:ph idx="4" type="body"/>
          </p:nvPr>
        </p:nvSpPr>
        <p:spPr>
          <a:xfrm>
            <a:off x="6794025"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46" name="Google Shape;446;p77"/>
          <p:cNvSpPr txBox="1"/>
          <p:nvPr>
            <p:ph idx="5"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47" name="Google Shape;447;p7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Images 1 - Light">
  <p:cSld name="TITLE_AND_BODY_1_1_1_2">
    <p:spTree>
      <p:nvGrpSpPr>
        <p:cNvPr id="450" name="Shape 450"/>
        <p:cNvGrpSpPr/>
        <p:nvPr/>
      </p:nvGrpSpPr>
      <p:grpSpPr>
        <a:xfrm>
          <a:off x="0" y="0"/>
          <a:ext cx="0" cy="0"/>
          <a:chOff x="0" y="0"/>
          <a:chExt cx="0" cy="0"/>
        </a:xfrm>
      </p:grpSpPr>
      <p:sp>
        <p:nvSpPr>
          <p:cNvPr id="451" name="Google Shape;451;p78"/>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52" name="Google Shape;452;p78"/>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53" name="Google Shape;453;p78"/>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54" name="Google Shape;454;p78"/>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55" name="Google Shape;455;p78"/>
          <p:cNvSpPr/>
          <p:nvPr>
            <p:ph idx="5" type="pic"/>
          </p:nvPr>
        </p:nvSpPr>
        <p:spPr>
          <a:xfrm>
            <a:off x="466125" y="1160350"/>
            <a:ext cx="1883700" cy="1381800"/>
          </a:xfrm>
          <a:prstGeom prst="rect">
            <a:avLst/>
          </a:prstGeom>
          <a:noFill/>
          <a:ln>
            <a:noFill/>
          </a:ln>
        </p:spPr>
      </p:sp>
      <p:sp>
        <p:nvSpPr>
          <p:cNvPr id="456" name="Google Shape;456;p78"/>
          <p:cNvSpPr/>
          <p:nvPr>
            <p:ph idx="6" type="pic"/>
          </p:nvPr>
        </p:nvSpPr>
        <p:spPr>
          <a:xfrm>
            <a:off x="2578575" y="1160350"/>
            <a:ext cx="1883700" cy="1381800"/>
          </a:xfrm>
          <a:prstGeom prst="rect">
            <a:avLst/>
          </a:prstGeom>
          <a:noFill/>
          <a:ln>
            <a:noFill/>
          </a:ln>
        </p:spPr>
      </p:sp>
      <p:sp>
        <p:nvSpPr>
          <p:cNvPr id="457" name="Google Shape;457;p78"/>
          <p:cNvSpPr/>
          <p:nvPr>
            <p:ph idx="7" type="pic"/>
          </p:nvPr>
        </p:nvSpPr>
        <p:spPr>
          <a:xfrm>
            <a:off x="4681750" y="1160350"/>
            <a:ext cx="1883700" cy="1381800"/>
          </a:xfrm>
          <a:prstGeom prst="rect">
            <a:avLst/>
          </a:prstGeom>
          <a:noFill/>
          <a:ln>
            <a:noFill/>
          </a:ln>
        </p:spPr>
      </p:sp>
      <p:sp>
        <p:nvSpPr>
          <p:cNvPr id="458" name="Google Shape;458;p78"/>
          <p:cNvSpPr/>
          <p:nvPr>
            <p:ph idx="8" type="pic"/>
          </p:nvPr>
        </p:nvSpPr>
        <p:spPr>
          <a:xfrm>
            <a:off x="6784925" y="1160350"/>
            <a:ext cx="1883700" cy="1381800"/>
          </a:xfrm>
          <a:prstGeom prst="rect">
            <a:avLst/>
          </a:prstGeom>
          <a:noFill/>
          <a:ln>
            <a:noFill/>
          </a:ln>
        </p:spPr>
      </p:sp>
      <p:sp>
        <p:nvSpPr>
          <p:cNvPr id="459" name="Google Shape;459;p78"/>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Images - Dark">
  <p:cSld name="TITLE_AND_BODY_1_1_1_2_1">
    <p:bg>
      <p:bgPr>
        <a:solidFill>
          <a:schemeClr val="lt1"/>
        </a:solidFill>
      </p:bgPr>
    </p:bg>
    <p:spTree>
      <p:nvGrpSpPr>
        <p:cNvPr id="460" name="Shape 460"/>
        <p:cNvGrpSpPr/>
        <p:nvPr/>
      </p:nvGrpSpPr>
      <p:grpSpPr>
        <a:xfrm>
          <a:off x="0" y="0"/>
          <a:ext cx="0" cy="0"/>
          <a:chOff x="0" y="0"/>
          <a:chExt cx="0" cy="0"/>
        </a:xfrm>
      </p:grpSpPr>
      <p:sp>
        <p:nvSpPr>
          <p:cNvPr id="461" name="Google Shape;461;p79"/>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62" name="Google Shape;462;p79"/>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63" name="Google Shape;463;p79"/>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64" name="Google Shape;464;p79"/>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465" name="Google Shape;465;p79"/>
          <p:cNvSpPr/>
          <p:nvPr>
            <p:ph idx="5" type="pic"/>
          </p:nvPr>
        </p:nvSpPr>
        <p:spPr>
          <a:xfrm>
            <a:off x="466125" y="1160350"/>
            <a:ext cx="1883700" cy="1381800"/>
          </a:xfrm>
          <a:prstGeom prst="rect">
            <a:avLst/>
          </a:prstGeom>
          <a:noFill/>
          <a:ln>
            <a:noFill/>
          </a:ln>
        </p:spPr>
      </p:sp>
      <p:sp>
        <p:nvSpPr>
          <p:cNvPr id="466" name="Google Shape;466;p79"/>
          <p:cNvSpPr/>
          <p:nvPr>
            <p:ph idx="6" type="pic"/>
          </p:nvPr>
        </p:nvSpPr>
        <p:spPr>
          <a:xfrm>
            <a:off x="2578575" y="1160350"/>
            <a:ext cx="1883700" cy="1381800"/>
          </a:xfrm>
          <a:prstGeom prst="rect">
            <a:avLst/>
          </a:prstGeom>
          <a:noFill/>
          <a:ln>
            <a:noFill/>
          </a:ln>
        </p:spPr>
      </p:sp>
      <p:sp>
        <p:nvSpPr>
          <p:cNvPr id="467" name="Google Shape;467;p79"/>
          <p:cNvSpPr/>
          <p:nvPr>
            <p:ph idx="7" type="pic"/>
          </p:nvPr>
        </p:nvSpPr>
        <p:spPr>
          <a:xfrm>
            <a:off x="4681750" y="1160350"/>
            <a:ext cx="1883700" cy="1381800"/>
          </a:xfrm>
          <a:prstGeom prst="rect">
            <a:avLst/>
          </a:prstGeom>
          <a:noFill/>
          <a:ln>
            <a:noFill/>
          </a:ln>
        </p:spPr>
      </p:sp>
      <p:sp>
        <p:nvSpPr>
          <p:cNvPr id="468" name="Google Shape;468;p79"/>
          <p:cNvSpPr/>
          <p:nvPr>
            <p:ph idx="8" type="pic"/>
          </p:nvPr>
        </p:nvSpPr>
        <p:spPr>
          <a:xfrm>
            <a:off x="6784925" y="1160350"/>
            <a:ext cx="1883700" cy="1381800"/>
          </a:xfrm>
          <a:prstGeom prst="rect">
            <a:avLst/>
          </a:prstGeom>
          <a:noFill/>
          <a:ln>
            <a:noFill/>
          </a:ln>
        </p:spPr>
      </p:sp>
      <p:sp>
        <p:nvSpPr>
          <p:cNvPr id="469" name="Google Shape;469;p79"/>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70" name="Google Shape;470;p7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rgbClr val="FFFFFF"/>
                </a:solidFill>
                <a:latin typeface="Montserrat"/>
                <a:ea typeface="Montserrat"/>
                <a:cs typeface="Montserrat"/>
                <a:sym typeface="Montserrat"/>
              </a:rPr>
              <a:t>© 2024 Confidential  |  </a:t>
            </a:r>
            <a:fld id="{00000000-1234-1234-1234-123412341234}" type="slidenum">
              <a:rPr lang="en" sz="500">
                <a:solidFill>
                  <a:srgbClr val="FFFFFF"/>
                </a:solidFill>
                <a:latin typeface="Montserrat"/>
                <a:ea typeface="Montserrat"/>
                <a:cs typeface="Montserrat"/>
                <a:sym typeface="Montserrat"/>
              </a:rPr>
              <a:t>‹#›</a:t>
            </a:fld>
            <a:endParaRPr sz="500">
              <a:solidFill>
                <a:srgbClr val="FFFFFF"/>
              </a:solidFill>
              <a:latin typeface="Montserrat"/>
              <a:ea typeface="Montserrat"/>
              <a:cs typeface="Montserrat"/>
              <a:sym typeface="Montserra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Headshots - Light">
  <p:cSld name="TITLE_AND_BODY_1_1_1_1">
    <p:spTree>
      <p:nvGrpSpPr>
        <p:cNvPr id="473" name="Shape 473"/>
        <p:cNvGrpSpPr/>
        <p:nvPr/>
      </p:nvGrpSpPr>
      <p:grpSpPr>
        <a:xfrm>
          <a:off x="0" y="0"/>
          <a:ext cx="0" cy="0"/>
          <a:chOff x="0" y="0"/>
          <a:chExt cx="0" cy="0"/>
        </a:xfrm>
      </p:grpSpPr>
      <p:sp>
        <p:nvSpPr>
          <p:cNvPr id="474" name="Google Shape;474;p80"/>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75" name="Google Shape;475;p80"/>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76" name="Google Shape;476;p80"/>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77" name="Google Shape;477;p80"/>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78" name="Google Shape;478;p80"/>
          <p:cNvSpPr/>
          <p:nvPr>
            <p:ph idx="5" type="pic"/>
          </p:nvPr>
        </p:nvSpPr>
        <p:spPr>
          <a:xfrm>
            <a:off x="708150" y="1160350"/>
            <a:ext cx="1381800" cy="1381800"/>
          </a:xfrm>
          <a:prstGeom prst="ellipse">
            <a:avLst/>
          </a:prstGeom>
          <a:noFill/>
          <a:ln>
            <a:noFill/>
          </a:ln>
        </p:spPr>
      </p:sp>
      <p:sp>
        <p:nvSpPr>
          <p:cNvPr id="479" name="Google Shape;479;p80"/>
          <p:cNvSpPr/>
          <p:nvPr>
            <p:ph idx="6" type="pic"/>
          </p:nvPr>
        </p:nvSpPr>
        <p:spPr>
          <a:xfrm>
            <a:off x="2820425" y="1160350"/>
            <a:ext cx="1381800" cy="1381800"/>
          </a:xfrm>
          <a:prstGeom prst="ellipse">
            <a:avLst/>
          </a:prstGeom>
          <a:noFill/>
          <a:ln>
            <a:noFill/>
          </a:ln>
        </p:spPr>
      </p:sp>
      <p:sp>
        <p:nvSpPr>
          <p:cNvPr id="480" name="Google Shape;480;p80"/>
          <p:cNvSpPr/>
          <p:nvPr>
            <p:ph idx="7" type="pic"/>
          </p:nvPr>
        </p:nvSpPr>
        <p:spPr>
          <a:xfrm>
            <a:off x="4932700" y="1160350"/>
            <a:ext cx="1381800" cy="1381800"/>
          </a:xfrm>
          <a:prstGeom prst="ellipse">
            <a:avLst/>
          </a:prstGeom>
          <a:noFill/>
          <a:ln>
            <a:noFill/>
          </a:ln>
        </p:spPr>
      </p:sp>
      <p:sp>
        <p:nvSpPr>
          <p:cNvPr id="481" name="Google Shape;481;p80"/>
          <p:cNvSpPr/>
          <p:nvPr>
            <p:ph idx="8" type="pic"/>
          </p:nvPr>
        </p:nvSpPr>
        <p:spPr>
          <a:xfrm>
            <a:off x="7044975" y="1160350"/>
            <a:ext cx="1381800" cy="1381800"/>
          </a:xfrm>
          <a:prstGeom prst="ellipse">
            <a:avLst/>
          </a:prstGeom>
          <a:noFill/>
          <a:ln>
            <a:noFill/>
          </a:ln>
        </p:spPr>
      </p:sp>
      <p:sp>
        <p:nvSpPr>
          <p:cNvPr id="482" name="Google Shape;482;p80"/>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ody 4-column with Headshots - Dark">
  <p:cSld name="TITLE_AND_BODY_1_1_1_1_2">
    <p:bg>
      <p:bgPr>
        <a:solidFill>
          <a:schemeClr val="lt1"/>
        </a:solidFill>
      </p:bgPr>
    </p:bg>
    <p:spTree>
      <p:nvGrpSpPr>
        <p:cNvPr id="483" name="Shape 483"/>
        <p:cNvGrpSpPr/>
        <p:nvPr/>
      </p:nvGrpSpPr>
      <p:grpSpPr>
        <a:xfrm>
          <a:off x="0" y="0"/>
          <a:ext cx="0" cy="0"/>
          <a:chOff x="0" y="0"/>
          <a:chExt cx="0" cy="0"/>
        </a:xfrm>
      </p:grpSpPr>
      <p:sp>
        <p:nvSpPr>
          <p:cNvPr id="484" name="Google Shape;484;p81"/>
          <p:cNvSpPr txBox="1"/>
          <p:nvPr>
            <p:ph idx="1" type="body"/>
          </p:nvPr>
        </p:nvSpPr>
        <p:spPr>
          <a:xfrm>
            <a:off x="45720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485" name="Google Shape;485;p81"/>
          <p:cNvSpPr txBox="1"/>
          <p:nvPr>
            <p:ph idx="2" type="body"/>
          </p:nvPr>
        </p:nvSpPr>
        <p:spPr>
          <a:xfrm>
            <a:off x="256947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486" name="Google Shape;486;p81"/>
          <p:cNvSpPr txBox="1"/>
          <p:nvPr>
            <p:ph idx="3" type="body"/>
          </p:nvPr>
        </p:nvSpPr>
        <p:spPr>
          <a:xfrm>
            <a:off x="4681750"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487" name="Google Shape;487;p81"/>
          <p:cNvSpPr txBox="1"/>
          <p:nvPr>
            <p:ph idx="4" type="body"/>
          </p:nvPr>
        </p:nvSpPr>
        <p:spPr>
          <a:xfrm>
            <a:off x="6794025" y="2633475"/>
            <a:ext cx="1883700" cy="1847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lt2"/>
              </a:buClr>
              <a:buSzPts val="1100"/>
              <a:buChar char="●"/>
              <a:defRPr>
                <a:solidFill>
                  <a:schemeClr val="lt2"/>
                </a:solidFill>
              </a:defRPr>
            </a:lvl1pPr>
            <a:lvl2pPr indent="-298450" lvl="1" marL="914400" rtl="0">
              <a:spcBef>
                <a:spcPts val="400"/>
              </a:spcBef>
              <a:spcAft>
                <a:spcPts val="0"/>
              </a:spcAft>
              <a:buClr>
                <a:schemeClr val="lt2"/>
              </a:buClr>
              <a:buSzPts val="1100"/>
              <a:buChar char="○"/>
              <a:defRPr>
                <a:solidFill>
                  <a:schemeClr val="lt2"/>
                </a:solidFill>
              </a:defRPr>
            </a:lvl2pPr>
            <a:lvl3pPr indent="-298450" lvl="2" marL="1371600" rtl="0">
              <a:spcBef>
                <a:spcPts val="400"/>
              </a:spcBef>
              <a:spcAft>
                <a:spcPts val="0"/>
              </a:spcAft>
              <a:buClr>
                <a:schemeClr val="lt2"/>
              </a:buClr>
              <a:buSzPts val="1100"/>
              <a:buChar char="●"/>
              <a:defRPr>
                <a:solidFill>
                  <a:schemeClr val="lt2"/>
                </a:solidFill>
              </a:defRPr>
            </a:lvl3pPr>
            <a:lvl4pPr indent="-298450" lvl="3" marL="1828800" rtl="0">
              <a:spcBef>
                <a:spcPts val="400"/>
              </a:spcBef>
              <a:spcAft>
                <a:spcPts val="0"/>
              </a:spcAft>
              <a:buClr>
                <a:schemeClr val="lt2"/>
              </a:buClr>
              <a:buSzPts val="1100"/>
              <a:buChar char="●"/>
              <a:defRPr>
                <a:solidFill>
                  <a:schemeClr val="lt2"/>
                </a:solidFill>
              </a:defRPr>
            </a:lvl4pPr>
            <a:lvl5pPr indent="-298450" lvl="4" marL="2286000" rtl="0">
              <a:spcBef>
                <a:spcPts val="400"/>
              </a:spcBef>
              <a:spcAft>
                <a:spcPts val="0"/>
              </a:spcAft>
              <a:buClr>
                <a:schemeClr val="lt2"/>
              </a:buClr>
              <a:buSzPts val="1100"/>
              <a:buChar char="○"/>
              <a:defRPr>
                <a:solidFill>
                  <a:schemeClr val="lt2"/>
                </a:solidFill>
              </a:defRPr>
            </a:lvl5pPr>
            <a:lvl6pPr indent="-298450" lvl="5" marL="2743200" rtl="0">
              <a:spcBef>
                <a:spcPts val="400"/>
              </a:spcBef>
              <a:spcAft>
                <a:spcPts val="0"/>
              </a:spcAft>
              <a:buClr>
                <a:schemeClr val="lt2"/>
              </a:buClr>
              <a:buSzPts val="1100"/>
              <a:buChar char="■"/>
              <a:defRPr>
                <a:solidFill>
                  <a:schemeClr val="lt2"/>
                </a:solidFill>
              </a:defRPr>
            </a:lvl6pPr>
            <a:lvl7pPr indent="-298450" lvl="6" marL="3200400" rtl="0">
              <a:spcBef>
                <a:spcPts val="400"/>
              </a:spcBef>
              <a:spcAft>
                <a:spcPts val="0"/>
              </a:spcAft>
              <a:buClr>
                <a:schemeClr val="lt2"/>
              </a:buClr>
              <a:buSzPts val="1100"/>
              <a:buChar char="●"/>
              <a:defRPr>
                <a:solidFill>
                  <a:schemeClr val="lt2"/>
                </a:solidFill>
              </a:defRPr>
            </a:lvl7pPr>
            <a:lvl8pPr indent="-298450" lvl="7" marL="3657600" rtl="0">
              <a:spcBef>
                <a:spcPts val="400"/>
              </a:spcBef>
              <a:spcAft>
                <a:spcPts val="0"/>
              </a:spcAft>
              <a:buClr>
                <a:schemeClr val="lt2"/>
              </a:buClr>
              <a:buSzPts val="1100"/>
              <a:buChar char="○"/>
              <a:defRPr>
                <a:solidFill>
                  <a:schemeClr val="lt2"/>
                </a:solidFill>
              </a:defRPr>
            </a:lvl8pPr>
            <a:lvl9pPr indent="-298450" lvl="8" marL="4114800" rtl="0">
              <a:spcBef>
                <a:spcPts val="400"/>
              </a:spcBef>
              <a:spcAft>
                <a:spcPts val="400"/>
              </a:spcAft>
              <a:buClr>
                <a:schemeClr val="lt2"/>
              </a:buClr>
              <a:buSzPts val="1100"/>
              <a:buChar char="■"/>
              <a:defRPr>
                <a:solidFill>
                  <a:schemeClr val="lt2"/>
                </a:solidFill>
              </a:defRPr>
            </a:lvl9pPr>
          </a:lstStyle>
          <a:p/>
        </p:txBody>
      </p:sp>
      <p:sp>
        <p:nvSpPr>
          <p:cNvPr id="488" name="Google Shape;488;p81"/>
          <p:cNvSpPr/>
          <p:nvPr>
            <p:ph idx="5" type="pic"/>
          </p:nvPr>
        </p:nvSpPr>
        <p:spPr>
          <a:xfrm>
            <a:off x="708150" y="1160350"/>
            <a:ext cx="1381800" cy="1381800"/>
          </a:xfrm>
          <a:prstGeom prst="ellipse">
            <a:avLst/>
          </a:prstGeom>
          <a:noFill/>
          <a:ln>
            <a:noFill/>
          </a:ln>
        </p:spPr>
      </p:sp>
      <p:sp>
        <p:nvSpPr>
          <p:cNvPr id="489" name="Google Shape;489;p81"/>
          <p:cNvSpPr/>
          <p:nvPr>
            <p:ph idx="6" type="pic"/>
          </p:nvPr>
        </p:nvSpPr>
        <p:spPr>
          <a:xfrm>
            <a:off x="2820425" y="1160350"/>
            <a:ext cx="1381800" cy="1381800"/>
          </a:xfrm>
          <a:prstGeom prst="ellipse">
            <a:avLst/>
          </a:prstGeom>
          <a:noFill/>
          <a:ln>
            <a:noFill/>
          </a:ln>
        </p:spPr>
      </p:sp>
      <p:sp>
        <p:nvSpPr>
          <p:cNvPr id="490" name="Google Shape;490;p81"/>
          <p:cNvSpPr/>
          <p:nvPr>
            <p:ph idx="7" type="pic"/>
          </p:nvPr>
        </p:nvSpPr>
        <p:spPr>
          <a:xfrm>
            <a:off x="4932700" y="1160350"/>
            <a:ext cx="1381800" cy="1381800"/>
          </a:xfrm>
          <a:prstGeom prst="ellipse">
            <a:avLst/>
          </a:prstGeom>
          <a:noFill/>
          <a:ln>
            <a:noFill/>
          </a:ln>
        </p:spPr>
      </p:sp>
      <p:sp>
        <p:nvSpPr>
          <p:cNvPr id="491" name="Google Shape;491;p81"/>
          <p:cNvSpPr/>
          <p:nvPr>
            <p:ph idx="8" type="pic"/>
          </p:nvPr>
        </p:nvSpPr>
        <p:spPr>
          <a:xfrm>
            <a:off x="7044975" y="1160350"/>
            <a:ext cx="1381800" cy="1381800"/>
          </a:xfrm>
          <a:prstGeom prst="ellipse">
            <a:avLst/>
          </a:prstGeom>
          <a:noFill/>
          <a:ln>
            <a:noFill/>
          </a:ln>
        </p:spPr>
      </p:sp>
      <p:sp>
        <p:nvSpPr>
          <p:cNvPr id="492" name="Google Shape;492;p81"/>
          <p:cNvSpPr txBox="1"/>
          <p:nvPr>
            <p:ph idx="9"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493" name="Google Shape;493;p8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Left Image - Light">
  <p:cSld name="TITLE_AND_BODY_1_1_1_1_1">
    <p:spTree>
      <p:nvGrpSpPr>
        <p:cNvPr id="496" name="Shape 496"/>
        <p:cNvGrpSpPr/>
        <p:nvPr/>
      </p:nvGrpSpPr>
      <p:grpSpPr>
        <a:xfrm>
          <a:off x="0" y="0"/>
          <a:ext cx="0" cy="0"/>
          <a:chOff x="0" y="0"/>
          <a:chExt cx="0" cy="0"/>
        </a:xfrm>
      </p:grpSpPr>
      <p:sp>
        <p:nvSpPr>
          <p:cNvPr id="497" name="Google Shape;497;p82"/>
          <p:cNvSpPr txBox="1"/>
          <p:nvPr>
            <p:ph idx="1" type="body"/>
          </p:nvPr>
        </p:nvSpPr>
        <p:spPr>
          <a:xfrm>
            <a:off x="457200" y="1161300"/>
            <a:ext cx="4005000" cy="3319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498" name="Google Shape;498;p82"/>
          <p:cNvSpPr/>
          <p:nvPr>
            <p:ph idx="2" type="pic"/>
          </p:nvPr>
        </p:nvSpPr>
        <p:spPr>
          <a:xfrm>
            <a:off x="4681750" y="1161600"/>
            <a:ext cx="4005000" cy="3319200"/>
          </a:xfrm>
          <a:prstGeom prst="rect">
            <a:avLst/>
          </a:prstGeom>
          <a:noFill/>
          <a:ln>
            <a:noFill/>
          </a:ln>
        </p:spPr>
      </p:sp>
      <p:sp>
        <p:nvSpPr>
          <p:cNvPr id="499" name="Google Shape;499;p82"/>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Left Image - Dark">
  <p:cSld name="TITLE_AND_BODY_1_1_1_1_1_3">
    <p:bg>
      <p:bgPr>
        <a:solidFill>
          <a:schemeClr val="lt1"/>
        </a:solidFill>
      </p:bgPr>
    </p:bg>
    <p:spTree>
      <p:nvGrpSpPr>
        <p:cNvPr id="500" name="Shape 500"/>
        <p:cNvGrpSpPr/>
        <p:nvPr/>
      </p:nvGrpSpPr>
      <p:grpSpPr>
        <a:xfrm>
          <a:off x="0" y="0"/>
          <a:ext cx="0" cy="0"/>
          <a:chOff x="0" y="0"/>
          <a:chExt cx="0" cy="0"/>
        </a:xfrm>
      </p:grpSpPr>
      <p:sp>
        <p:nvSpPr>
          <p:cNvPr id="501" name="Google Shape;501;p83"/>
          <p:cNvSpPr txBox="1"/>
          <p:nvPr>
            <p:ph idx="1" type="body"/>
          </p:nvPr>
        </p:nvSpPr>
        <p:spPr>
          <a:xfrm>
            <a:off x="457200" y="1161300"/>
            <a:ext cx="4005000" cy="3319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02" name="Google Shape;502;p83"/>
          <p:cNvSpPr/>
          <p:nvPr>
            <p:ph idx="2" type="pic"/>
          </p:nvPr>
        </p:nvSpPr>
        <p:spPr>
          <a:xfrm>
            <a:off x="4681750" y="1161600"/>
            <a:ext cx="4005000" cy="3319200"/>
          </a:xfrm>
          <a:prstGeom prst="rect">
            <a:avLst/>
          </a:prstGeom>
          <a:noFill/>
          <a:ln>
            <a:noFill/>
          </a:ln>
        </p:spPr>
      </p:sp>
      <p:sp>
        <p:nvSpPr>
          <p:cNvPr id="503" name="Google Shape;503;p83"/>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04" name="Google Shape;504;p8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Left Image - Light">
  <p:cSld name="TITLE_AND_BODY_1_1_1_1_1_2">
    <p:spTree>
      <p:nvGrpSpPr>
        <p:cNvPr id="507" name="Shape 507"/>
        <p:cNvGrpSpPr/>
        <p:nvPr/>
      </p:nvGrpSpPr>
      <p:grpSpPr>
        <a:xfrm>
          <a:off x="0" y="0"/>
          <a:ext cx="0" cy="0"/>
          <a:chOff x="0" y="0"/>
          <a:chExt cx="0" cy="0"/>
        </a:xfrm>
      </p:grpSpPr>
      <p:sp>
        <p:nvSpPr>
          <p:cNvPr id="508" name="Google Shape;508;p84"/>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09" name="Google Shape;509;p84"/>
          <p:cNvSpPr/>
          <p:nvPr>
            <p:ph idx="2" type="pic"/>
          </p:nvPr>
        </p:nvSpPr>
        <p:spPr>
          <a:xfrm>
            <a:off x="2569475" y="1161600"/>
            <a:ext cx="6117300" cy="3319200"/>
          </a:xfrm>
          <a:prstGeom prst="rect">
            <a:avLst/>
          </a:prstGeom>
          <a:noFill/>
          <a:ln>
            <a:noFill/>
          </a:ln>
        </p:spPr>
      </p:sp>
      <p:sp>
        <p:nvSpPr>
          <p:cNvPr id="510" name="Google Shape;510;p84"/>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Left Image - Dark">
  <p:cSld name="TITLE_AND_BODY_1_1_1_1_1_2_1">
    <p:bg>
      <p:bgPr>
        <a:solidFill>
          <a:schemeClr val="lt1"/>
        </a:solidFill>
      </p:bgPr>
    </p:bg>
    <p:spTree>
      <p:nvGrpSpPr>
        <p:cNvPr id="511" name="Shape 511"/>
        <p:cNvGrpSpPr/>
        <p:nvPr/>
      </p:nvGrpSpPr>
      <p:grpSpPr>
        <a:xfrm>
          <a:off x="0" y="0"/>
          <a:ext cx="0" cy="0"/>
          <a:chOff x="0" y="0"/>
          <a:chExt cx="0" cy="0"/>
        </a:xfrm>
      </p:grpSpPr>
      <p:sp>
        <p:nvSpPr>
          <p:cNvPr id="512" name="Google Shape;512;p85"/>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13" name="Google Shape;513;p85"/>
          <p:cNvSpPr/>
          <p:nvPr>
            <p:ph idx="2" type="pic"/>
          </p:nvPr>
        </p:nvSpPr>
        <p:spPr>
          <a:xfrm>
            <a:off x="2569475" y="1161600"/>
            <a:ext cx="6117300" cy="3319200"/>
          </a:xfrm>
          <a:prstGeom prst="rect">
            <a:avLst/>
          </a:prstGeom>
          <a:noFill/>
          <a:ln>
            <a:noFill/>
          </a:ln>
        </p:spPr>
      </p:sp>
      <p:sp>
        <p:nvSpPr>
          <p:cNvPr id="514" name="Google Shape;514;p85"/>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15" name="Google Shape;515;p8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Right Image - Light">
  <p:cSld name="TITLE_AND_BODY_1_1_1_1_1_1">
    <p:spTree>
      <p:nvGrpSpPr>
        <p:cNvPr id="518" name="Shape 518"/>
        <p:cNvGrpSpPr/>
        <p:nvPr/>
      </p:nvGrpSpPr>
      <p:grpSpPr>
        <a:xfrm>
          <a:off x="0" y="0"/>
          <a:ext cx="0" cy="0"/>
          <a:chOff x="0" y="0"/>
          <a:chExt cx="0" cy="0"/>
        </a:xfrm>
      </p:grpSpPr>
      <p:sp>
        <p:nvSpPr>
          <p:cNvPr id="519" name="Google Shape;519;p86"/>
          <p:cNvSpPr txBox="1"/>
          <p:nvPr>
            <p:ph idx="1" type="body"/>
          </p:nvPr>
        </p:nvSpPr>
        <p:spPr>
          <a:xfrm>
            <a:off x="4690875" y="1161050"/>
            <a:ext cx="4005000" cy="33195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20" name="Google Shape;520;p86"/>
          <p:cNvSpPr/>
          <p:nvPr>
            <p:ph idx="2" type="pic"/>
          </p:nvPr>
        </p:nvSpPr>
        <p:spPr>
          <a:xfrm>
            <a:off x="457200" y="1161300"/>
            <a:ext cx="4005000" cy="3319500"/>
          </a:xfrm>
          <a:prstGeom prst="rect">
            <a:avLst/>
          </a:prstGeom>
          <a:noFill/>
          <a:ln>
            <a:noFill/>
          </a:ln>
        </p:spPr>
      </p:sp>
      <p:sp>
        <p:nvSpPr>
          <p:cNvPr id="521" name="Google Shape;521;p86"/>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ullets + Right Image - Dark">
  <p:cSld name="TITLE_AND_BODY_1_1_1_1_1_1_3">
    <p:bg>
      <p:bgPr>
        <a:solidFill>
          <a:schemeClr val="lt1"/>
        </a:solidFill>
      </p:bgPr>
    </p:bg>
    <p:spTree>
      <p:nvGrpSpPr>
        <p:cNvPr id="522" name="Shape 522"/>
        <p:cNvGrpSpPr/>
        <p:nvPr/>
      </p:nvGrpSpPr>
      <p:grpSpPr>
        <a:xfrm>
          <a:off x="0" y="0"/>
          <a:ext cx="0" cy="0"/>
          <a:chOff x="0" y="0"/>
          <a:chExt cx="0" cy="0"/>
        </a:xfrm>
      </p:grpSpPr>
      <p:sp>
        <p:nvSpPr>
          <p:cNvPr id="523" name="Google Shape;523;p87"/>
          <p:cNvSpPr txBox="1"/>
          <p:nvPr>
            <p:ph idx="1" type="body"/>
          </p:nvPr>
        </p:nvSpPr>
        <p:spPr>
          <a:xfrm>
            <a:off x="4690875" y="1161050"/>
            <a:ext cx="4005000" cy="33195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24" name="Google Shape;524;p87"/>
          <p:cNvSpPr/>
          <p:nvPr>
            <p:ph idx="2" type="pic"/>
          </p:nvPr>
        </p:nvSpPr>
        <p:spPr>
          <a:xfrm>
            <a:off x="457200" y="1161300"/>
            <a:ext cx="4005000" cy="3319500"/>
          </a:xfrm>
          <a:prstGeom prst="rect">
            <a:avLst/>
          </a:prstGeom>
          <a:noFill/>
          <a:ln>
            <a:noFill/>
          </a:ln>
        </p:spPr>
      </p:sp>
      <p:sp>
        <p:nvSpPr>
          <p:cNvPr id="525" name="Google Shape;525;p87"/>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26" name="Google Shape;526;p8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Right Image - Light">
  <p:cSld name="TITLE_AND_BODY_1_1_1_1_1_1_2">
    <p:spTree>
      <p:nvGrpSpPr>
        <p:cNvPr id="529" name="Shape 529"/>
        <p:cNvGrpSpPr/>
        <p:nvPr/>
      </p:nvGrpSpPr>
      <p:grpSpPr>
        <a:xfrm>
          <a:off x="0" y="0"/>
          <a:ext cx="0" cy="0"/>
          <a:chOff x="0" y="0"/>
          <a:chExt cx="0" cy="0"/>
        </a:xfrm>
      </p:grpSpPr>
      <p:sp>
        <p:nvSpPr>
          <p:cNvPr id="530" name="Google Shape;530;p88"/>
          <p:cNvSpPr txBox="1"/>
          <p:nvPr>
            <p:ph idx="1" type="body"/>
          </p:nvPr>
        </p:nvSpPr>
        <p:spPr>
          <a:xfrm>
            <a:off x="6803125" y="1737350"/>
            <a:ext cx="1892700" cy="2743200"/>
          </a:xfrm>
          <a:prstGeom prst="rect">
            <a:avLst/>
          </a:prstGeom>
        </p:spPr>
        <p:txBody>
          <a:bodyPr anchorCtr="0" anchor="b"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31" name="Google Shape;531;p88"/>
          <p:cNvSpPr/>
          <p:nvPr>
            <p:ph idx="2" type="pic"/>
          </p:nvPr>
        </p:nvSpPr>
        <p:spPr>
          <a:xfrm>
            <a:off x="457200" y="1161300"/>
            <a:ext cx="6117300" cy="3319500"/>
          </a:xfrm>
          <a:prstGeom prst="rect">
            <a:avLst/>
          </a:prstGeom>
          <a:noFill/>
          <a:ln>
            <a:noFill/>
          </a:ln>
        </p:spPr>
      </p:sp>
      <p:sp>
        <p:nvSpPr>
          <p:cNvPr id="532" name="Google Shape;532;p88"/>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Body + Right Image - Dark">
  <p:cSld name="TITLE_AND_BODY_1_1_1_1_1_1_2_1">
    <p:bg>
      <p:bgPr>
        <a:solidFill>
          <a:schemeClr val="lt1"/>
        </a:solidFill>
      </p:bgPr>
    </p:bg>
    <p:spTree>
      <p:nvGrpSpPr>
        <p:cNvPr id="533" name="Shape 533"/>
        <p:cNvGrpSpPr/>
        <p:nvPr/>
      </p:nvGrpSpPr>
      <p:grpSpPr>
        <a:xfrm>
          <a:off x="0" y="0"/>
          <a:ext cx="0" cy="0"/>
          <a:chOff x="0" y="0"/>
          <a:chExt cx="0" cy="0"/>
        </a:xfrm>
      </p:grpSpPr>
      <p:sp>
        <p:nvSpPr>
          <p:cNvPr id="534" name="Google Shape;534;p89"/>
          <p:cNvSpPr txBox="1"/>
          <p:nvPr>
            <p:ph idx="1" type="body"/>
          </p:nvPr>
        </p:nvSpPr>
        <p:spPr>
          <a:xfrm>
            <a:off x="6803125" y="1737350"/>
            <a:ext cx="1892700" cy="2743200"/>
          </a:xfrm>
          <a:prstGeom prst="rect">
            <a:avLst/>
          </a:prstGeom>
        </p:spPr>
        <p:txBody>
          <a:bodyPr anchorCtr="0" anchor="b"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35" name="Google Shape;535;p89"/>
          <p:cNvSpPr/>
          <p:nvPr>
            <p:ph idx="2" type="pic"/>
          </p:nvPr>
        </p:nvSpPr>
        <p:spPr>
          <a:xfrm>
            <a:off x="457200" y="1161300"/>
            <a:ext cx="6117300" cy="3319500"/>
          </a:xfrm>
          <a:prstGeom prst="rect">
            <a:avLst/>
          </a:prstGeom>
          <a:noFill/>
          <a:ln>
            <a:noFill/>
          </a:ln>
        </p:spPr>
      </p:sp>
      <p:sp>
        <p:nvSpPr>
          <p:cNvPr id="536" name="Google Shape;536;p89"/>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37" name="Google Shape;537;p8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Full Page + Body - Light">
  <p:cSld name="TITLE_AND_BODY_1_1_1_1_1_1_1">
    <p:spTree>
      <p:nvGrpSpPr>
        <p:cNvPr id="540" name="Shape 540"/>
        <p:cNvGrpSpPr/>
        <p:nvPr/>
      </p:nvGrpSpPr>
      <p:grpSpPr>
        <a:xfrm>
          <a:off x="0" y="0"/>
          <a:ext cx="0" cy="0"/>
          <a:chOff x="0" y="0"/>
          <a:chExt cx="0" cy="0"/>
        </a:xfrm>
      </p:grpSpPr>
      <p:sp>
        <p:nvSpPr>
          <p:cNvPr id="541" name="Google Shape;541;p90"/>
          <p:cNvSpPr txBox="1"/>
          <p:nvPr>
            <p:ph idx="1" type="body"/>
          </p:nvPr>
        </p:nvSpPr>
        <p:spPr>
          <a:xfrm>
            <a:off x="6803125" y="4572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42" name="Google Shape;542;p90"/>
          <p:cNvSpPr/>
          <p:nvPr>
            <p:ph idx="2" type="pic"/>
          </p:nvPr>
        </p:nvSpPr>
        <p:spPr>
          <a:xfrm>
            <a:off x="457200" y="1252550"/>
            <a:ext cx="8229600" cy="3228000"/>
          </a:xfrm>
          <a:prstGeom prst="rect">
            <a:avLst/>
          </a:prstGeom>
          <a:noFill/>
          <a:ln>
            <a:noFill/>
          </a:ln>
        </p:spPr>
      </p:sp>
      <p:sp>
        <p:nvSpPr>
          <p:cNvPr id="543" name="Google Shape;543;p90"/>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Full Page + Body - Dark">
  <p:cSld name="TITLE_AND_BODY_1_1_1_1_1_1_1_2">
    <p:bg>
      <p:bgPr>
        <a:solidFill>
          <a:schemeClr val="lt1"/>
        </a:solidFill>
      </p:bgPr>
    </p:bg>
    <p:spTree>
      <p:nvGrpSpPr>
        <p:cNvPr id="544" name="Shape 544"/>
        <p:cNvGrpSpPr/>
        <p:nvPr/>
      </p:nvGrpSpPr>
      <p:grpSpPr>
        <a:xfrm>
          <a:off x="0" y="0"/>
          <a:ext cx="0" cy="0"/>
          <a:chOff x="0" y="0"/>
          <a:chExt cx="0" cy="0"/>
        </a:xfrm>
      </p:grpSpPr>
      <p:sp>
        <p:nvSpPr>
          <p:cNvPr id="545" name="Google Shape;545;p91"/>
          <p:cNvSpPr txBox="1"/>
          <p:nvPr>
            <p:ph idx="1" type="body"/>
          </p:nvPr>
        </p:nvSpPr>
        <p:spPr>
          <a:xfrm>
            <a:off x="6803125" y="4572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46" name="Google Shape;546;p91"/>
          <p:cNvSpPr/>
          <p:nvPr>
            <p:ph idx="2" type="pic"/>
          </p:nvPr>
        </p:nvSpPr>
        <p:spPr>
          <a:xfrm>
            <a:off x="457200" y="1252550"/>
            <a:ext cx="8229600" cy="3228000"/>
          </a:xfrm>
          <a:prstGeom prst="rect">
            <a:avLst/>
          </a:prstGeom>
          <a:noFill/>
          <a:ln>
            <a:noFill/>
          </a:ln>
        </p:spPr>
      </p:sp>
      <p:sp>
        <p:nvSpPr>
          <p:cNvPr id="547" name="Google Shape;547;p91"/>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48" name="Google Shape;548;p91"/>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1"/>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1"/>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1 - Light">
  <p:cSld name="TITLE_AND_BODY_1_1_1_1_1_1_1_1">
    <p:spTree>
      <p:nvGrpSpPr>
        <p:cNvPr id="551" name="Shape 551"/>
        <p:cNvGrpSpPr/>
        <p:nvPr/>
      </p:nvGrpSpPr>
      <p:grpSpPr>
        <a:xfrm>
          <a:off x="0" y="0"/>
          <a:ext cx="0" cy="0"/>
          <a:chOff x="0" y="0"/>
          <a:chExt cx="0" cy="0"/>
        </a:xfrm>
      </p:grpSpPr>
      <p:sp>
        <p:nvSpPr>
          <p:cNvPr id="552" name="Google Shape;552;p92"/>
          <p:cNvSpPr txBox="1"/>
          <p:nvPr>
            <p:ph idx="1" type="body"/>
          </p:nvPr>
        </p:nvSpPr>
        <p:spPr>
          <a:xfrm>
            <a:off x="6803125" y="11613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53" name="Google Shape;553;p92"/>
          <p:cNvSpPr/>
          <p:nvPr>
            <p:ph idx="2" type="pic"/>
          </p:nvPr>
        </p:nvSpPr>
        <p:spPr>
          <a:xfrm>
            <a:off x="3026700" y="457200"/>
            <a:ext cx="3090600" cy="4686300"/>
          </a:xfrm>
          <a:prstGeom prst="rect">
            <a:avLst/>
          </a:prstGeom>
          <a:noFill/>
          <a:ln>
            <a:noFill/>
          </a:ln>
        </p:spPr>
      </p:sp>
      <p:sp>
        <p:nvSpPr>
          <p:cNvPr id="554" name="Google Shape;554;p92"/>
          <p:cNvSpPr txBox="1"/>
          <p:nvPr>
            <p:ph idx="3" type="body"/>
          </p:nvPr>
        </p:nvSpPr>
        <p:spPr>
          <a:xfrm>
            <a:off x="6803125" y="2633475"/>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55" name="Google Shape;555;p92"/>
          <p:cNvSpPr txBox="1"/>
          <p:nvPr>
            <p:ph idx="4"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56" name="Google Shape;556;p92"/>
          <p:cNvSpPr txBox="1"/>
          <p:nvPr>
            <p:ph idx="5"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57" name="Google Shape;557;p92"/>
          <p:cNvSpPr txBox="1"/>
          <p:nvPr>
            <p:ph idx="6"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1 - Dark">
  <p:cSld name="TITLE_AND_BODY_1_1_1_1_1_1_1_1_2">
    <p:bg>
      <p:bgPr>
        <a:solidFill>
          <a:schemeClr val="lt1"/>
        </a:solidFill>
      </p:bgPr>
    </p:bg>
    <p:spTree>
      <p:nvGrpSpPr>
        <p:cNvPr id="558" name="Shape 558"/>
        <p:cNvGrpSpPr/>
        <p:nvPr/>
      </p:nvGrpSpPr>
      <p:grpSpPr>
        <a:xfrm>
          <a:off x="0" y="0"/>
          <a:ext cx="0" cy="0"/>
          <a:chOff x="0" y="0"/>
          <a:chExt cx="0" cy="0"/>
        </a:xfrm>
      </p:grpSpPr>
      <p:sp>
        <p:nvSpPr>
          <p:cNvPr id="559" name="Google Shape;559;p93"/>
          <p:cNvSpPr txBox="1"/>
          <p:nvPr>
            <p:ph idx="1" type="body"/>
          </p:nvPr>
        </p:nvSpPr>
        <p:spPr>
          <a:xfrm>
            <a:off x="6803125" y="116130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60" name="Google Shape;560;p93"/>
          <p:cNvSpPr/>
          <p:nvPr>
            <p:ph idx="2" type="pic"/>
          </p:nvPr>
        </p:nvSpPr>
        <p:spPr>
          <a:xfrm>
            <a:off x="3026700" y="457200"/>
            <a:ext cx="3090600" cy="4686300"/>
          </a:xfrm>
          <a:prstGeom prst="rect">
            <a:avLst/>
          </a:prstGeom>
          <a:noFill/>
          <a:ln>
            <a:noFill/>
          </a:ln>
        </p:spPr>
      </p:sp>
      <p:sp>
        <p:nvSpPr>
          <p:cNvPr id="561" name="Google Shape;561;p93"/>
          <p:cNvSpPr txBox="1"/>
          <p:nvPr>
            <p:ph idx="3" type="body"/>
          </p:nvPr>
        </p:nvSpPr>
        <p:spPr>
          <a:xfrm>
            <a:off x="6803125" y="2633475"/>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62" name="Google Shape;562;p93"/>
          <p:cNvSpPr txBox="1"/>
          <p:nvPr>
            <p:ph idx="4"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63" name="Google Shape;563;p93"/>
          <p:cNvSpPr txBox="1"/>
          <p:nvPr>
            <p:ph idx="5"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64" name="Google Shape;564;p93"/>
          <p:cNvSpPr txBox="1"/>
          <p:nvPr>
            <p:ph idx="6"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65" name="Google Shape;565;p9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2 - Light">
  <p:cSld name="TITLE_AND_BODY_1_1_1_1_1_1_1_1_1">
    <p:spTree>
      <p:nvGrpSpPr>
        <p:cNvPr id="568" name="Shape 568"/>
        <p:cNvGrpSpPr/>
        <p:nvPr/>
      </p:nvGrpSpPr>
      <p:grpSpPr>
        <a:xfrm>
          <a:off x="0" y="0"/>
          <a:ext cx="0" cy="0"/>
          <a:chOff x="0" y="0"/>
          <a:chExt cx="0" cy="0"/>
        </a:xfrm>
      </p:grpSpPr>
      <p:sp>
        <p:nvSpPr>
          <p:cNvPr id="569" name="Google Shape;569;p94"/>
          <p:cNvSpPr/>
          <p:nvPr>
            <p:ph idx="2" type="pic"/>
          </p:nvPr>
        </p:nvSpPr>
        <p:spPr>
          <a:xfrm>
            <a:off x="4690875" y="475550"/>
            <a:ext cx="3996000" cy="3996000"/>
          </a:xfrm>
          <a:prstGeom prst="rect">
            <a:avLst/>
          </a:prstGeom>
          <a:noFill/>
          <a:ln>
            <a:noFill/>
          </a:ln>
        </p:spPr>
      </p:sp>
      <p:sp>
        <p:nvSpPr>
          <p:cNvPr id="570" name="Google Shape;570;p94"/>
          <p:cNvSpPr txBox="1"/>
          <p:nvPr>
            <p:ph idx="1"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71" name="Google Shape;571;p94"/>
          <p:cNvSpPr txBox="1"/>
          <p:nvPr>
            <p:ph idx="3"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572" name="Google Shape;572;p94"/>
          <p:cNvSpPr txBox="1"/>
          <p:nvPr>
            <p:ph idx="4"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Callouts 2 - Dark">
  <p:cSld name="TITLE_AND_BODY_1_1_1_1_1_1_1_1_1_2">
    <p:bg>
      <p:bgPr>
        <a:solidFill>
          <a:schemeClr val="lt1"/>
        </a:solidFill>
      </p:bgPr>
    </p:bg>
    <p:spTree>
      <p:nvGrpSpPr>
        <p:cNvPr id="573" name="Shape 573"/>
        <p:cNvGrpSpPr/>
        <p:nvPr/>
      </p:nvGrpSpPr>
      <p:grpSpPr>
        <a:xfrm>
          <a:off x="0" y="0"/>
          <a:ext cx="0" cy="0"/>
          <a:chOff x="0" y="0"/>
          <a:chExt cx="0" cy="0"/>
        </a:xfrm>
      </p:grpSpPr>
      <p:sp>
        <p:nvSpPr>
          <p:cNvPr id="574" name="Google Shape;574;p95"/>
          <p:cNvSpPr/>
          <p:nvPr>
            <p:ph idx="2" type="pic"/>
          </p:nvPr>
        </p:nvSpPr>
        <p:spPr>
          <a:xfrm>
            <a:off x="4690875" y="475550"/>
            <a:ext cx="3996000" cy="3996000"/>
          </a:xfrm>
          <a:prstGeom prst="rect">
            <a:avLst/>
          </a:prstGeom>
          <a:noFill/>
          <a:ln>
            <a:noFill/>
          </a:ln>
        </p:spPr>
      </p:sp>
      <p:sp>
        <p:nvSpPr>
          <p:cNvPr id="575" name="Google Shape;575;p95"/>
          <p:cNvSpPr txBox="1"/>
          <p:nvPr>
            <p:ph idx="1" type="body"/>
          </p:nvPr>
        </p:nvSpPr>
        <p:spPr>
          <a:xfrm>
            <a:off x="457200" y="17373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76" name="Google Shape;576;p95"/>
          <p:cNvSpPr txBox="1"/>
          <p:nvPr>
            <p:ph idx="3" type="body"/>
          </p:nvPr>
        </p:nvSpPr>
        <p:spPr>
          <a:xfrm>
            <a:off x="457200" y="3776450"/>
            <a:ext cx="1892700" cy="7041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dk1"/>
              </a:buClr>
              <a:buSzPts val="1100"/>
              <a:buChar char="●"/>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Clr>
                <a:schemeClr val="dk1"/>
              </a:buClr>
              <a:buSzPts val="1100"/>
              <a:buChar char="●"/>
              <a:defRPr>
                <a:solidFill>
                  <a:schemeClr val="dk1"/>
                </a:solidFill>
              </a:defRPr>
            </a:lvl4pPr>
            <a:lvl5pPr indent="-298450" lvl="4" marL="2286000" rtl="0">
              <a:spcBef>
                <a:spcPts val="400"/>
              </a:spcBef>
              <a:spcAft>
                <a:spcPts val="0"/>
              </a:spcAft>
              <a:buClr>
                <a:schemeClr val="dk1"/>
              </a:buClr>
              <a:buSzPts val="1100"/>
              <a:buChar char="○"/>
              <a:defRPr>
                <a:solidFill>
                  <a:schemeClr val="dk1"/>
                </a:solidFill>
              </a:defRPr>
            </a:lvl5pPr>
            <a:lvl6pPr indent="-298450" lvl="5" marL="2743200" rtl="0">
              <a:spcBef>
                <a:spcPts val="400"/>
              </a:spcBef>
              <a:spcAft>
                <a:spcPts val="0"/>
              </a:spcAft>
              <a:buClr>
                <a:schemeClr val="dk1"/>
              </a:buClr>
              <a:buSzPts val="1100"/>
              <a:buChar char="■"/>
              <a:defRPr>
                <a:solidFill>
                  <a:schemeClr val="dk1"/>
                </a:solidFill>
              </a:defRPr>
            </a:lvl6pPr>
            <a:lvl7pPr indent="-298450" lvl="6" marL="3200400" rtl="0">
              <a:spcBef>
                <a:spcPts val="400"/>
              </a:spcBef>
              <a:spcAft>
                <a:spcPts val="0"/>
              </a:spcAft>
              <a:buClr>
                <a:schemeClr val="dk1"/>
              </a:buClr>
              <a:buSzPts val="1100"/>
              <a:buChar char="●"/>
              <a:defRPr>
                <a:solidFill>
                  <a:schemeClr val="dk1"/>
                </a:solidFill>
              </a:defRPr>
            </a:lvl7pPr>
            <a:lvl8pPr indent="-298450" lvl="7" marL="3657600" rtl="0">
              <a:spcBef>
                <a:spcPts val="400"/>
              </a:spcBef>
              <a:spcAft>
                <a:spcPts val="0"/>
              </a:spcAft>
              <a:buClr>
                <a:schemeClr val="dk1"/>
              </a:buClr>
              <a:buSzPts val="1100"/>
              <a:buChar char="○"/>
              <a:defRPr>
                <a:solidFill>
                  <a:schemeClr val="dk1"/>
                </a:solidFill>
              </a:defRPr>
            </a:lvl8pPr>
            <a:lvl9pPr indent="-298450" lvl="8" marL="4114800" rtl="0">
              <a:spcBef>
                <a:spcPts val="400"/>
              </a:spcBef>
              <a:spcAft>
                <a:spcPts val="400"/>
              </a:spcAft>
              <a:buClr>
                <a:schemeClr val="dk1"/>
              </a:buClr>
              <a:buSzPts val="1100"/>
              <a:buChar char="■"/>
              <a:defRPr>
                <a:solidFill>
                  <a:schemeClr val="dk1"/>
                </a:solidFill>
              </a:defRPr>
            </a:lvl9pPr>
          </a:lstStyle>
          <a:p/>
        </p:txBody>
      </p:sp>
      <p:sp>
        <p:nvSpPr>
          <p:cNvPr id="577" name="Google Shape;577;p95"/>
          <p:cNvSpPr txBox="1"/>
          <p:nvPr>
            <p:ph idx="4"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78" name="Google Shape;578;p95"/>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5"/>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5"/>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Overview - Light">
  <p:cSld name="TITLE_AND_BODY_1_1_1_1_1_1_1_1_1_1">
    <p:spTree>
      <p:nvGrpSpPr>
        <p:cNvPr id="581" name="Shape 581"/>
        <p:cNvGrpSpPr/>
        <p:nvPr/>
      </p:nvGrpSpPr>
      <p:grpSpPr>
        <a:xfrm>
          <a:off x="0" y="0"/>
          <a:ext cx="0" cy="0"/>
          <a:chOff x="0" y="0"/>
          <a:chExt cx="0" cy="0"/>
        </a:xfrm>
      </p:grpSpPr>
      <p:pic>
        <p:nvPicPr>
          <p:cNvPr id="582" name="Google Shape;582;p96"/>
          <p:cNvPicPr preferRelativeResize="0"/>
          <p:nvPr/>
        </p:nvPicPr>
        <p:blipFill>
          <a:blip r:embed="rId2">
            <a:alphaModFix/>
          </a:blip>
          <a:stretch>
            <a:fillRect/>
          </a:stretch>
        </p:blipFill>
        <p:spPr>
          <a:xfrm>
            <a:off x="4207567" y="391283"/>
            <a:ext cx="5984502" cy="4380250"/>
          </a:xfrm>
          <a:prstGeom prst="rect">
            <a:avLst/>
          </a:prstGeom>
          <a:noFill/>
          <a:ln>
            <a:noFill/>
          </a:ln>
        </p:spPr>
      </p:pic>
      <p:pic>
        <p:nvPicPr>
          <p:cNvPr id="583" name="Google Shape;583;p96"/>
          <p:cNvPicPr preferRelativeResize="0"/>
          <p:nvPr/>
        </p:nvPicPr>
        <p:blipFill>
          <a:blip r:embed="rId2">
            <a:alphaModFix/>
          </a:blip>
          <a:stretch>
            <a:fillRect/>
          </a:stretch>
        </p:blipFill>
        <p:spPr>
          <a:xfrm>
            <a:off x="-1058158" y="391283"/>
            <a:ext cx="5984502" cy="4380250"/>
          </a:xfrm>
          <a:prstGeom prst="rect">
            <a:avLst/>
          </a:prstGeom>
          <a:noFill/>
          <a:ln>
            <a:noFill/>
          </a:ln>
        </p:spPr>
      </p:pic>
      <p:sp>
        <p:nvSpPr>
          <p:cNvPr id="584" name="Google Shape;584;p96"/>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 Overview - Dark">
  <p:cSld name="TITLE_AND_BODY_1_1_1_1_1_1_1_1_1_1_1">
    <p:bg>
      <p:bgPr>
        <a:solidFill>
          <a:schemeClr val="lt1"/>
        </a:solidFill>
      </p:bgPr>
    </p:bg>
    <p:spTree>
      <p:nvGrpSpPr>
        <p:cNvPr id="585" name="Shape 585"/>
        <p:cNvGrpSpPr/>
        <p:nvPr/>
      </p:nvGrpSpPr>
      <p:grpSpPr>
        <a:xfrm>
          <a:off x="0" y="0"/>
          <a:ext cx="0" cy="0"/>
          <a:chOff x="0" y="0"/>
          <a:chExt cx="0" cy="0"/>
        </a:xfrm>
      </p:grpSpPr>
      <p:pic>
        <p:nvPicPr>
          <p:cNvPr id="586" name="Google Shape;586;p97"/>
          <p:cNvPicPr preferRelativeResize="0"/>
          <p:nvPr/>
        </p:nvPicPr>
        <p:blipFill>
          <a:blip r:embed="rId2">
            <a:alphaModFix/>
          </a:blip>
          <a:stretch>
            <a:fillRect/>
          </a:stretch>
        </p:blipFill>
        <p:spPr>
          <a:xfrm>
            <a:off x="4207567" y="391283"/>
            <a:ext cx="5984502" cy="4380250"/>
          </a:xfrm>
          <a:prstGeom prst="rect">
            <a:avLst/>
          </a:prstGeom>
          <a:noFill/>
          <a:ln>
            <a:noFill/>
          </a:ln>
        </p:spPr>
      </p:pic>
      <p:pic>
        <p:nvPicPr>
          <p:cNvPr id="587" name="Google Shape;587;p97"/>
          <p:cNvPicPr preferRelativeResize="0"/>
          <p:nvPr/>
        </p:nvPicPr>
        <p:blipFill>
          <a:blip r:embed="rId2">
            <a:alphaModFix/>
          </a:blip>
          <a:stretch>
            <a:fillRect/>
          </a:stretch>
        </p:blipFill>
        <p:spPr>
          <a:xfrm>
            <a:off x="-1058158" y="391283"/>
            <a:ext cx="5984502" cy="4380250"/>
          </a:xfrm>
          <a:prstGeom prst="rect">
            <a:avLst/>
          </a:prstGeom>
          <a:noFill/>
          <a:ln>
            <a:noFill/>
          </a:ln>
        </p:spPr>
      </p:pic>
      <p:sp>
        <p:nvSpPr>
          <p:cNvPr id="588" name="Google Shape;588;p97"/>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900"/>
              <a:buNone/>
              <a:defRPr b="1" sz="900">
                <a:solidFill>
                  <a:schemeClr val="dk1"/>
                </a:solidFill>
              </a:defRPr>
            </a:lvl1pPr>
            <a:lvl2pPr lvl="1" rtl="0">
              <a:spcBef>
                <a:spcPts val="400"/>
              </a:spcBef>
              <a:spcAft>
                <a:spcPts val="0"/>
              </a:spcAft>
              <a:buClr>
                <a:schemeClr val="dk1"/>
              </a:buClr>
              <a:buSzPts val="1100"/>
              <a:buNone/>
              <a:defRPr>
                <a:solidFill>
                  <a:schemeClr val="dk1"/>
                </a:solidFill>
              </a:defRPr>
            </a:lvl2pPr>
            <a:lvl3pPr lvl="2" rtl="0">
              <a:spcBef>
                <a:spcPts val="400"/>
              </a:spcBef>
              <a:spcAft>
                <a:spcPts val="0"/>
              </a:spcAft>
              <a:buClr>
                <a:schemeClr val="dk1"/>
              </a:buClr>
              <a:buSzPts val="1100"/>
              <a:buNone/>
              <a:defRPr>
                <a:solidFill>
                  <a:schemeClr val="dk1"/>
                </a:solidFill>
              </a:defRPr>
            </a:lvl3pPr>
            <a:lvl4pPr lvl="3" rtl="0">
              <a:spcBef>
                <a:spcPts val="400"/>
              </a:spcBef>
              <a:spcAft>
                <a:spcPts val="0"/>
              </a:spcAft>
              <a:buClr>
                <a:schemeClr val="dk1"/>
              </a:buClr>
              <a:buSzPts val="1100"/>
              <a:buNone/>
              <a:defRPr>
                <a:solidFill>
                  <a:schemeClr val="dk1"/>
                </a:solidFill>
              </a:defRPr>
            </a:lvl4pPr>
            <a:lvl5pPr lvl="4" rtl="0">
              <a:spcBef>
                <a:spcPts val="400"/>
              </a:spcBef>
              <a:spcAft>
                <a:spcPts val="0"/>
              </a:spcAft>
              <a:buClr>
                <a:schemeClr val="dk1"/>
              </a:buClr>
              <a:buSzPts val="1100"/>
              <a:buNone/>
              <a:defRPr>
                <a:solidFill>
                  <a:schemeClr val="dk1"/>
                </a:solidFill>
              </a:defRPr>
            </a:lvl5pPr>
            <a:lvl6pPr lvl="5" rtl="0">
              <a:spcBef>
                <a:spcPts val="400"/>
              </a:spcBef>
              <a:spcAft>
                <a:spcPts val="0"/>
              </a:spcAft>
              <a:buClr>
                <a:schemeClr val="dk1"/>
              </a:buClr>
              <a:buSzPts val="1100"/>
              <a:buNone/>
              <a:defRPr>
                <a:solidFill>
                  <a:schemeClr val="dk1"/>
                </a:solidFill>
              </a:defRPr>
            </a:lvl6pPr>
            <a:lvl7pPr lvl="6" rtl="0">
              <a:spcBef>
                <a:spcPts val="400"/>
              </a:spcBef>
              <a:spcAft>
                <a:spcPts val="0"/>
              </a:spcAft>
              <a:buClr>
                <a:schemeClr val="dk1"/>
              </a:buClr>
              <a:buSzPts val="1100"/>
              <a:buNone/>
              <a:defRPr>
                <a:solidFill>
                  <a:schemeClr val="dk1"/>
                </a:solidFill>
              </a:defRPr>
            </a:lvl7pPr>
            <a:lvl8pPr lvl="7" rtl="0">
              <a:spcBef>
                <a:spcPts val="400"/>
              </a:spcBef>
              <a:spcAft>
                <a:spcPts val="0"/>
              </a:spcAft>
              <a:buClr>
                <a:schemeClr val="dk1"/>
              </a:buClr>
              <a:buSzPts val="1100"/>
              <a:buNone/>
              <a:defRPr>
                <a:solidFill>
                  <a:schemeClr val="dk1"/>
                </a:solidFill>
              </a:defRPr>
            </a:lvl8pPr>
            <a:lvl9pPr lvl="8" rtl="0">
              <a:spcBef>
                <a:spcPts val="400"/>
              </a:spcBef>
              <a:spcAft>
                <a:spcPts val="400"/>
              </a:spcAft>
              <a:buClr>
                <a:schemeClr val="dk1"/>
              </a:buClr>
              <a:buSzPts val="1100"/>
              <a:buNone/>
              <a:defRPr>
                <a:solidFill>
                  <a:schemeClr val="dk1"/>
                </a:solidFill>
              </a:defRPr>
            </a:lvl9pPr>
          </a:lstStyle>
          <a:p/>
        </p:txBody>
      </p:sp>
      <p:sp>
        <p:nvSpPr>
          <p:cNvPr id="589" name="Google Shape;589;p97"/>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7"/>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7"/>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592" name="Shape 592"/>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solidFill>
          <a:schemeClr val="lt1"/>
        </a:solidFill>
      </p:bgPr>
    </p:bg>
    <p:spTree>
      <p:nvGrpSpPr>
        <p:cNvPr id="593" name="Shape 593"/>
        <p:cNvGrpSpPr/>
        <p:nvPr/>
      </p:nvGrpSpPr>
      <p:grpSpPr>
        <a:xfrm>
          <a:off x="0" y="0"/>
          <a:ext cx="0" cy="0"/>
          <a:chOff x="0" y="0"/>
          <a:chExt cx="0" cy="0"/>
        </a:xfrm>
      </p:grpSpPr>
      <p:sp>
        <p:nvSpPr>
          <p:cNvPr id="594" name="Google Shape;594;p99"/>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9"/>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9"/>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dk1"/>
                </a:solidFill>
                <a:latin typeface="Montserrat"/>
                <a:ea typeface="Montserrat"/>
                <a:cs typeface="Montserrat"/>
                <a:sym typeface="Montserrat"/>
              </a:rPr>
              <a:t>© 2024 Confidential  |  </a:t>
            </a:r>
            <a:fld id="{00000000-1234-1234-1234-123412341234}" type="slidenum">
              <a:rPr lang="en" sz="500">
                <a:solidFill>
                  <a:schemeClr val="dk1"/>
                </a:solidFill>
                <a:latin typeface="Montserrat"/>
                <a:ea typeface="Montserrat"/>
                <a:cs typeface="Montserrat"/>
                <a:sym typeface="Montserrat"/>
              </a:rPr>
              <a:t>‹#›</a:t>
            </a:fld>
            <a:endParaRPr sz="500">
              <a:solidFill>
                <a:schemeClr val="dk1"/>
              </a:solidFill>
              <a:latin typeface="Montserrat"/>
              <a:ea typeface="Montserrat"/>
              <a:cs typeface="Montserrat"/>
              <a:sym typeface="Montserrat"/>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_1_1_1_3">
    <p:bg>
      <p:bgPr>
        <a:solidFill>
          <a:schemeClr val="dk1"/>
        </a:solidFill>
      </p:bgPr>
    </p:bg>
    <p:spTree>
      <p:nvGrpSpPr>
        <p:cNvPr id="597" name="Shape 597"/>
        <p:cNvGrpSpPr/>
        <p:nvPr/>
      </p:nvGrpSpPr>
      <p:grpSpPr>
        <a:xfrm>
          <a:off x="0" y="0"/>
          <a:ext cx="0" cy="0"/>
          <a:chOff x="0" y="0"/>
          <a:chExt cx="0" cy="0"/>
        </a:xfrm>
      </p:grpSpPr>
      <p:sp>
        <p:nvSpPr>
          <p:cNvPr id="598" name="Google Shape;598;p100"/>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599" name="Google Shape;599;p10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TITLE_1_1_1_1_1">
    <p:bg>
      <p:bgPr>
        <a:solidFill>
          <a:schemeClr val="dk1"/>
        </a:solidFill>
      </p:bgPr>
    </p:bg>
    <p:spTree>
      <p:nvGrpSpPr>
        <p:cNvPr id="600" name="Shape 600"/>
        <p:cNvGrpSpPr/>
        <p:nvPr/>
      </p:nvGrpSpPr>
      <p:grpSpPr>
        <a:xfrm>
          <a:off x="0" y="0"/>
          <a:ext cx="0" cy="0"/>
          <a:chOff x="0" y="0"/>
          <a:chExt cx="0" cy="0"/>
        </a:xfrm>
      </p:grpSpPr>
      <p:sp>
        <p:nvSpPr>
          <p:cNvPr id="601" name="Google Shape;601;p101"/>
          <p:cNvSpPr txBox="1"/>
          <p:nvPr>
            <p:ph type="title"/>
          </p:nvPr>
        </p:nvSpPr>
        <p:spPr>
          <a:xfrm>
            <a:off x="457200" y="1737350"/>
            <a:ext cx="6117300" cy="2743200"/>
          </a:xfrm>
          <a:prstGeom prst="rect">
            <a:avLst/>
          </a:prstGeom>
        </p:spPr>
        <p:txBody>
          <a:bodyPr anchorCtr="0" anchor="t" bIns="0" lIns="0" spcFirstLastPara="1" rIns="0" wrap="square" tIns="0">
            <a:noAutofit/>
          </a:bodyPr>
          <a:lstStyle>
            <a:lvl1pPr lvl="0" rtl="0">
              <a:lnSpc>
                <a:spcPct val="200000"/>
              </a:lnSpc>
              <a:spcBef>
                <a:spcPts val="0"/>
              </a:spcBef>
              <a:spcAft>
                <a:spcPts val="0"/>
              </a:spcAft>
              <a:buSzPts val="2000"/>
              <a:buNone/>
              <a:defRPr/>
            </a:lvl1pPr>
            <a:lvl2pPr lvl="1" rtl="0">
              <a:lnSpc>
                <a:spcPct val="200000"/>
              </a:lnSpc>
              <a:spcBef>
                <a:spcPts val="0"/>
              </a:spcBef>
              <a:spcAft>
                <a:spcPts val="0"/>
              </a:spcAft>
              <a:buSzPts val="2000"/>
              <a:buFont typeface="Montserrat"/>
              <a:buNone/>
              <a:defRPr sz="2000">
                <a:latin typeface="Montserrat"/>
                <a:ea typeface="Montserrat"/>
                <a:cs typeface="Montserrat"/>
                <a:sym typeface="Montserrat"/>
              </a:defRPr>
            </a:lvl2pPr>
            <a:lvl3pPr lvl="2" rtl="0">
              <a:lnSpc>
                <a:spcPct val="200000"/>
              </a:lnSpc>
              <a:spcBef>
                <a:spcPts val="0"/>
              </a:spcBef>
              <a:spcAft>
                <a:spcPts val="0"/>
              </a:spcAft>
              <a:buSzPts val="2000"/>
              <a:buFont typeface="Montserrat"/>
              <a:buNone/>
              <a:defRPr sz="2000">
                <a:latin typeface="Montserrat"/>
                <a:ea typeface="Montserrat"/>
                <a:cs typeface="Montserrat"/>
                <a:sym typeface="Montserrat"/>
              </a:defRPr>
            </a:lvl3pPr>
            <a:lvl4pPr lvl="3" rtl="0">
              <a:lnSpc>
                <a:spcPct val="200000"/>
              </a:lnSpc>
              <a:spcBef>
                <a:spcPts val="0"/>
              </a:spcBef>
              <a:spcAft>
                <a:spcPts val="0"/>
              </a:spcAft>
              <a:buSzPts val="2000"/>
              <a:buFont typeface="Montserrat"/>
              <a:buNone/>
              <a:defRPr sz="2000">
                <a:latin typeface="Montserrat"/>
                <a:ea typeface="Montserrat"/>
                <a:cs typeface="Montserrat"/>
                <a:sym typeface="Montserrat"/>
              </a:defRPr>
            </a:lvl4pPr>
            <a:lvl5pPr lvl="4" rtl="0">
              <a:lnSpc>
                <a:spcPct val="200000"/>
              </a:lnSpc>
              <a:spcBef>
                <a:spcPts val="0"/>
              </a:spcBef>
              <a:spcAft>
                <a:spcPts val="0"/>
              </a:spcAft>
              <a:buSzPts val="2000"/>
              <a:buFont typeface="Montserrat"/>
              <a:buNone/>
              <a:defRPr sz="2000">
                <a:latin typeface="Montserrat"/>
                <a:ea typeface="Montserrat"/>
                <a:cs typeface="Montserrat"/>
                <a:sym typeface="Montserrat"/>
              </a:defRPr>
            </a:lvl5pPr>
            <a:lvl6pPr lvl="5" rtl="0">
              <a:lnSpc>
                <a:spcPct val="200000"/>
              </a:lnSpc>
              <a:spcBef>
                <a:spcPts val="0"/>
              </a:spcBef>
              <a:spcAft>
                <a:spcPts val="0"/>
              </a:spcAft>
              <a:buSzPts val="2000"/>
              <a:buFont typeface="Montserrat"/>
              <a:buNone/>
              <a:defRPr sz="2000">
                <a:latin typeface="Montserrat"/>
                <a:ea typeface="Montserrat"/>
                <a:cs typeface="Montserrat"/>
                <a:sym typeface="Montserrat"/>
              </a:defRPr>
            </a:lvl6pPr>
            <a:lvl7pPr lvl="6" rtl="0">
              <a:lnSpc>
                <a:spcPct val="200000"/>
              </a:lnSpc>
              <a:spcBef>
                <a:spcPts val="0"/>
              </a:spcBef>
              <a:spcAft>
                <a:spcPts val="0"/>
              </a:spcAft>
              <a:buSzPts val="2000"/>
              <a:buFont typeface="Montserrat"/>
              <a:buNone/>
              <a:defRPr sz="2000">
                <a:latin typeface="Montserrat"/>
                <a:ea typeface="Montserrat"/>
                <a:cs typeface="Montserrat"/>
                <a:sym typeface="Montserrat"/>
              </a:defRPr>
            </a:lvl7pPr>
            <a:lvl8pPr lvl="7" rtl="0">
              <a:lnSpc>
                <a:spcPct val="200000"/>
              </a:lnSpc>
              <a:spcBef>
                <a:spcPts val="0"/>
              </a:spcBef>
              <a:spcAft>
                <a:spcPts val="0"/>
              </a:spcAft>
              <a:buSzPts val="2000"/>
              <a:buFont typeface="Montserrat"/>
              <a:buNone/>
              <a:defRPr sz="2000">
                <a:latin typeface="Montserrat"/>
                <a:ea typeface="Montserrat"/>
                <a:cs typeface="Montserrat"/>
                <a:sym typeface="Montserrat"/>
              </a:defRPr>
            </a:lvl8pPr>
            <a:lvl9pPr lvl="8" rtl="0">
              <a:lnSpc>
                <a:spcPct val="200000"/>
              </a:lnSpc>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02" name="Google Shape;602;p10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lvl1pPr lvl="0" rtl="0">
              <a:spcBef>
                <a:spcPts val="0"/>
              </a:spcBef>
              <a:spcAft>
                <a:spcPts val="0"/>
              </a:spcAft>
              <a:buSzPts val="900"/>
              <a:buNone/>
              <a:defRPr b="1" sz="900"/>
            </a:lvl1pPr>
            <a:lvl2pPr lvl="1" rtl="0">
              <a:spcBef>
                <a:spcPts val="40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84" Type="http://schemas.openxmlformats.org/officeDocument/2006/relationships/slideLayout" Target="../slideLayouts/slideLayout95.xml"/><Relationship Id="rId83" Type="http://schemas.openxmlformats.org/officeDocument/2006/relationships/slideLayout" Target="../slideLayouts/slideLayout94.xml"/><Relationship Id="rId42" Type="http://schemas.openxmlformats.org/officeDocument/2006/relationships/slideLayout" Target="../slideLayouts/slideLayout53.xml"/><Relationship Id="rId86" Type="http://schemas.openxmlformats.org/officeDocument/2006/relationships/slideLayout" Target="../slideLayouts/slideLayout97.xml"/><Relationship Id="rId41" Type="http://schemas.openxmlformats.org/officeDocument/2006/relationships/slideLayout" Target="../slideLayouts/slideLayout52.xml"/><Relationship Id="rId85" Type="http://schemas.openxmlformats.org/officeDocument/2006/relationships/slideLayout" Target="../slideLayouts/slideLayout96.xml"/><Relationship Id="rId44" Type="http://schemas.openxmlformats.org/officeDocument/2006/relationships/slideLayout" Target="../slideLayouts/slideLayout55.xml"/><Relationship Id="rId88" Type="http://schemas.openxmlformats.org/officeDocument/2006/relationships/slideLayout" Target="../slideLayouts/slideLayout99.xml"/><Relationship Id="rId43" Type="http://schemas.openxmlformats.org/officeDocument/2006/relationships/slideLayout" Target="../slideLayouts/slideLayout54.xml"/><Relationship Id="rId87" Type="http://schemas.openxmlformats.org/officeDocument/2006/relationships/slideLayout" Target="../slideLayouts/slideLayout98.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89" Type="http://schemas.openxmlformats.org/officeDocument/2006/relationships/slideLayout" Target="../slideLayouts/slideLayout100.xml"/><Relationship Id="rId80" Type="http://schemas.openxmlformats.org/officeDocument/2006/relationships/slideLayout" Target="../slideLayouts/slideLayout91.xml"/><Relationship Id="rId82" Type="http://schemas.openxmlformats.org/officeDocument/2006/relationships/slideLayout" Target="../slideLayouts/slideLayout93.xml"/><Relationship Id="rId81" Type="http://schemas.openxmlformats.org/officeDocument/2006/relationships/slideLayout" Target="../slideLayouts/slideLayout9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31" Type="http://schemas.openxmlformats.org/officeDocument/2006/relationships/slideLayout" Target="../slideLayouts/slideLayout42.xml"/><Relationship Id="rId75" Type="http://schemas.openxmlformats.org/officeDocument/2006/relationships/slideLayout" Target="../slideLayouts/slideLayout86.xml"/><Relationship Id="rId30" Type="http://schemas.openxmlformats.org/officeDocument/2006/relationships/slideLayout" Target="../slideLayouts/slideLayout41.xml"/><Relationship Id="rId74" Type="http://schemas.openxmlformats.org/officeDocument/2006/relationships/slideLayout" Target="../slideLayouts/slideLayout85.xml"/><Relationship Id="rId33" Type="http://schemas.openxmlformats.org/officeDocument/2006/relationships/slideLayout" Target="../slideLayouts/slideLayout44.xml"/><Relationship Id="rId77" Type="http://schemas.openxmlformats.org/officeDocument/2006/relationships/slideLayout" Target="../slideLayouts/slideLayout88.xml"/><Relationship Id="rId32" Type="http://schemas.openxmlformats.org/officeDocument/2006/relationships/slideLayout" Target="../slideLayouts/slideLayout43.xml"/><Relationship Id="rId76" Type="http://schemas.openxmlformats.org/officeDocument/2006/relationships/slideLayout" Target="../slideLayouts/slideLayout87.xml"/><Relationship Id="rId35" Type="http://schemas.openxmlformats.org/officeDocument/2006/relationships/slideLayout" Target="../slideLayouts/slideLayout46.xml"/><Relationship Id="rId79" Type="http://schemas.openxmlformats.org/officeDocument/2006/relationships/slideLayout" Target="../slideLayouts/slideLayout90.xml"/><Relationship Id="rId34" Type="http://schemas.openxmlformats.org/officeDocument/2006/relationships/slideLayout" Target="../slideLayouts/slideLayout45.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22" Type="http://schemas.openxmlformats.org/officeDocument/2006/relationships/slideLayout" Target="../slideLayouts/slideLayout33.xml"/><Relationship Id="rId66" Type="http://schemas.openxmlformats.org/officeDocument/2006/relationships/slideLayout" Target="../slideLayouts/slideLayout77.xml"/><Relationship Id="rId21" Type="http://schemas.openxmlformats.org/officeDocument/2006/relationships/slideLayout" Target="../slideLayouts/slideLayout32.xml"/><Relationship Id="rId65" Type="http://schemas.openxmlformats.org/officeDocument/2006/relationships/slideLayout" Target="../slideLayouts/slideLayout76.xml"/><Relationship Id="rId24" Type="http://schemas.openxmlformats.org/officeDocument/2006/relationships/slideLayout" Target="../slideLayouts/slideLayout35.xml"/><Relationship Id="rId68" Type="http://schemas.openxmlformats.org/officeDocument/2006/relationships/slideLayout" Target="../slideLayouts/slideLayout79.xml"/><Relationship Id="rId23" Type="http://schemas.openxmlformats.org/officeDocument/2006/relationships/slideLayout" Target="../slideLayouts/slideLayout34.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69" Type="http://schemas.openxmlformats.org/officeDocument/2006/relationships/slideLayout" Target="../slideLayouts/slideLayout8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90" Type="http://schemas.openxmlformats.org/officeDocument/2006/relationships/theme" Target="../theme/theme3.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0.xml"/><Relationship Id="rId84" Type="http://schemas.openxmlformats.org/officeDocument/2006/relationships/slideLayout" Target="../slideLayouts/slideLayout184.xml"/><Relationship Id="rId83" Type="http://schemas.openxmlformats.org/officeDocument/2006/relationships/slideLayout" Target="../slideLayouts/slideLayout183.xml"/><Relationship Id="rId42" Type="http://schemas.openxmlformats.org/officeDocument/2006/relationships/slideLayout" Target="../slideLayouts/slideLayout142.xml"/><Relationship Id="rId86" Type="http://schemas.openxmlformats.org/officeDocument/2006/relationships/slideLayout" Target="../slideLayouts/slideLayout186.xml"/><Relationship Id="rId41" Type="http://schemas.openxmlformats.org/officeDocument/2006/relationships/slideLayout" Target="../slideLayouts/slideLayout141.xml"/><Relationship Id="rId85" Type="http://schemas.openxmlformats.org/officeDocument/2006/relationships/slideLayout" Target="../slideLayouts/slideLayout185.xml"/><Relationship Id="rId44" Type="http://schemas.openxmlformats.org/officeDocument/2006/relationships/slideLayout" Target="../slideLayouts/slideLayout144.xml"/><Relationship Id="rId88" Type="http://schemas.openxmlformats.org/officeDocument/2006/relationships/slideLayout" Target="../slideLayouts/slideLayout188.xml"/><Relationship Id="rId43" Type="http://schemas.openxmlformats.org/officeDocument/2006/relationships/slideLayout" Target="../slideLayouts/slideLayout143.xml"/><Relationship Id="rId87" Type="http://schemas.openxmlformats.org/officeDocument/2006/relationships/slideLayout" Target="../slideLayouts/slideLayout187.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89" Type="http://schemas.openxmlformats.org/officeDocument/2006/relationships/slideLayout" Target="../slideLayouts/slideLayout189.xml"/><Relationship Id="rId80" Type="http://schemas.openxmlformats.org/officeDocument/2006/relationships/slideLayout" Target="../slideLayouts/slideLayout180.xml"/><Relationship Id="rId82" Type="http://schemas.openxmlformats.org/officeDocument/2006/relationships/slideLayout" Target="../slideLayouts/slideLayout182.xml"/><Relationship Id="rId81" Type="http://schemas.openxmlformats.org/officeDocument/2006/relationships/slideLayout" Target="../slideLayouts/slideLayout181.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9" Type="http://schemas.openxmlformats.org/officeDocument/2006/relationships/slideLayout" Target="../slideLayouts/slideLayout149.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73" Type="http://schemas.openxmlformats.org/officeDocument/2006/relationships/slideLayout" Target="../slideLayouts/slideLayout173.xml"/><Relationship Id="rId72" Type="http://schemas.openxmlformats.org/officeDocument/2006/relationships/slideLayout" Target="../slideLayouts/slideLayout172.xml"/><Relationship Id="rId31" Type="http://schemas.openxmlformats.org/officeDocument/2006/relationships/slideLayout" Target="../slideLayouts/slideLayout131.xml"/><Relationship Id="rId75" Type="http://schemas.openxmlformats.org/officeDocument/2006/relationships/slideLayout" Target="../slideLayouts/slideLayout175.xml"/><Relationship Id="rId30" Type="http://schemas.openxmlformats.org/officeDocument/2006/relationships/slideLayout" Target="../slideLayouts/slideLayout130.xml"/><Relationship Id="rId74" Type="http://schemas.openxmlformats.org/officeDocument/2006/relationships/slideLayout" Target="../slideLayouts/slideLayout174.xml"/><Relationship Id="rId33" Type="http://schemas.openxmlformats.org/officeDocument/2006/relationships/slideLayout" Target="../slideLayouts/slideLayout133.xml"/><Relationship Id="rId77" Type="http://schemas.openxmlformats.org/officeDocument/2006/relationships/slideLayout" Target="../slideLayouts/slideLayout177.xml"/><Relationship Id="rId32" Type="http://schemas.openxmlformats.org/officeDocument/2006/relationships/slideLayout" Target="../slideLayouts/slideLayout132.xml"/><Relationship Id="rId76" Type="http://schemas.openxmlformats.org/officeDocument/2006/relationships/slideLayout" Target="../slideLayouts/slideLayout176.xml"/><Relationship Id="rId35" Type="http://schemas.openxmlformats.org/officeDocument/2006/relationships/slideLayout" Target="../slideLayouts/slideLayout135.xml"/><Relationship Id="rId79" Type="http://schemas.openxmlformats.org/officeDocument/2006/relationships/slideLayout" Target="../slideLayouts/slideLayout179.xml"/><Relationship Id="rId34" Type="http://schemas.openxmlformats.org/officeDocument/2006/relationships/slideLayout" Target="../slideLayouts/slideLayout134.xml"/><Relationship Id="rId78" Type="http://schemas.openxmlformats.org/officeDocument/2006/relationships/slideLayout" Target="../slideLayouts/slideLayout178.xml"/><Relationship Id="rId71" Type="http://schemas.openxmlformats.org/officeDocument/2006/relationships/slideLayout" Target="../slideLayouts/slideLayout171.xml"/><Relationship Id="rId70" Type="http://schemas.openxmlformats.org/officeDocument/2006/relationships/slideLayout" Target="../slideLayouts/slideLayout170.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62" Type="http://schemas.openxmlformats.org/officeDocument/2006/relationships/slideLayout" Target="../slideLayouts/slideLayout162.xml"/><Relationship Id="rId61" Type="http://schemas.openxmlformats.org/officeDocument/2006/relationships/slideLayout" Target="../slideLayouts/slideLayout161.xml"/><Relationship Id="rId20" Type="http://schemas.openxmlformats.org/officeDocument/2006/relationships/slideLayout" Target="../slideLayouts/slideLayout120.xml"/><Relationship Id="rId64" Type="http://schemas.openxmlformats.org/officeDocument/2006/relationships/slideLayout" Target="../slideLayouts/slideLayout164.xml"/><Relationship Id="rId63" Type="http://schemas.openxmlformats.org/officeDocument/2006/relationships/slideLayout" Target="../slideLayouts/slideLayout163.xml"/><Relationship Id="rId22" Type="http://schemas.openxmlformats.org/officeDocument/2006/relationships/slideLayout" Target="../slideLayouts/slideLayout122.xml"/><Relationship Id="rId66" Type="http://schemas.openxmlformats.org/officeDocument/2006/relationships/slideLayout" Target="../slideLayouts/slideLayout166.xml"/><Relationship Id="rId21" Type="http://schemas.openxmlformats.org/officeDocument/2006/relationships/slideLayout" Target="../slideLayouts/slideLayout121.xml"/><Relationship Id="rId65" Type="http://schemas.openxmlformats.org/officeDocument/2006/relationships/slideLayout" Target="../slideLayouts/slideLayout165.xml"/><Relationship Id="rId24" Type="http://schemas.openxmlformats.org/officeDocument/2006/relationships/slideLayout" Target="../slideLayouts/slideLayout124.xml"/><Relationship Id="rId68" Type="http://schemas.openxmlformats.org/officeDocument/2006/relationships/slideLayout" Target="../slideLayouts/slideLayout168.xml"/><Relationship Id="rId23" Type="http://schemas.openxmlformats.org/officeDocument/2006/relationships/slideLayout" Target="../slideLayouts/slideLayout123.xml"/><Relationship Id="rId67" Type="http://schemas.openxmlformats.org/officeDocument/2006/relationships/slideLayout" Target="../slideLayouts/slideLayout167.xml"/><Relationship Id="rId60" Type="http://schemas.openxmlformats.org/officeDocument/2006/relationships/slideLayout" Target="../slideLayouts/slideLayout160.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69" Type="http://schemas.openxmlformats.org/officeDocument/2006/relationships/slideLayout" Target="../slideLayouts/slideLayout169.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9" Type="http://schemas.openxmlformats.org/officeDocument/2006/relationships/slideLayout" Target="../slideLayouts/slideLayout129.xml"/><Relationship Id="rId51" Type="http://schemas.openxmlformats.org/officeDocument/2006/relationships/slideLayout" Target="../slideLayouts/slideLayout151.xml"/><Relationship Id="rId50" Type="http://schemas.openxmlformats.org/officeDocument/2006/relationships/slideLayout" Target="../slideLayouts/slideLayout150.xml"/><Relationship Id="rId53" Type="http://schemas.openxmlformats.org/officeDocument/2006/relationships/slideLayout" Target="../slideLayouts/slideLayout153.xml"/><Relationship Id="rId52" Type="http://schemas.openxmlformats.org/officeDocument/2006/relationships/slideLayout" Target="../slideLayouts/slideLayout152.xml"/><Relationship Id="rId11" Type="http://schemas.openxmlformats.org/officeDocument/2006/relationships/slideLayout" Target="../slideLayouts/slideLayout111.xml"/><Relationship Id="rId55" Type="http://schemas.openxmlformats.org/officeDocument/2006/relationships/slideLayout" Target="../slideLayouts/slideLayout155.xml"/><Relationship Id="rId10" Type="http://schemas.openxmlformats.org/officeDocument/2006/relationships/slideLayout" Target="../slideLayouts/slideLayout110.xml"/><Relationship Id="rId54" Type="http://schemas.openxmlformats.org/officeDocument/2006/relationships/slideLayout" Target="../slideLayouts/slideLayout154.xml"/><Relationship Id="rId13" Type="http://schemas.openxmlformats.org/officeDocument/2006/relationships/slideLayout" Target="../slideLayouts/slideLayout113.xml"/><Relationship Id="rId57" Type="http://schemas.openxmlformats.org/officeDocument/2006/relationships/slideLayout" Target="../slideLayouts/slideLayout157.xml"/><Relationship Id="rId12" Type="http://schemas.openxmlformats.org/officeDocument/2006/relationships/slideLayout" Target="../slideLayouts/slideLayout112.xml"/><Relationship Id="rId56" Type="http://schemas.openxmlformats.org/officeDocument/2006/relationships/slideLayout" Target="../slideLayouts/slideLayout156.xml"/><Relationship Id="rId90" Type="http://schemas.openxmlformats.org/officeDocument/2006/relationships/theme" Target="../theme/theme1.xml"/><Relationship Id="rId15" Type="http://schemas.openxmlformats.org/officeDocument/2006/relationships/slideLayout" Target="../slideLayouts/slideLayout115.xml"/><Relationship Id="rId59" Type="http://schemas.openxmlformats.org/officeDocument/2006/relationships/slideLayout" Target="../slideLayouts/slideLayout159.xml"/><Relationship Id="rId14" Type="http://schemas.openxmlformats.org/officeDocument/2006/relationships/slideLayout" Target="../slideLayouts/slideLayout114.xml"/><Relationship Id="rId58" Type="http://schemas.openxmlformats.org/officeDocument/2006/relationships/slideLayout" Target="../slideLayouts/slideLayout15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9" Type="http://schemas.openxmlformats.org/officeDocument/2006/relationships/slideLayout" Target="../slideLayouts/slideLayout119.xml"/><Relationship Id="rId18"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457200" y="1161300"/>
            <a:ext cx="6117300" cy="13806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3"/>
          <p:cNvSpPr txBox="1"/>
          <p:nvPr>
            <p:ph idx="1" type="body"/>
          </p:nvPr>
        </p:nvSpPr>
        <p:spPr>
          <a:xfrm>
            <a:off x="457200" y="2633475"/>
            <a:ext cx="6117300" cy="1847100"/>
          </a:xfrm>
          <a:prstGeom prst="rect">
            <a:avLst/>
          </a:prstGeom>
          <a:noFill/>
          <a:ln>
            <a:noFill/>
          </a:ln>
        </p:spPr>
        <p:txBody>
          <a:bodyPr anchorCtr="0" anchor="t" bIns="0" lIns="0" spcFirstLastPara="1" rIns="0" wrap="square" tIns="0">
            <a:noAutofit/>
          </a:bodyPr>
          <a:lstStyle>
            <a:lvl1pPr indent="-298450" lvl="0" marL="457200" rtl="0">
              <a:lnSpc>
                <a:spcPct val="100000"/>
              </a:lnSpc>
              <a:spcBef>
                <a:spcPts val="0"/>
              </a:spcBef>
              <a:spcAft>
                <a:spcPts val="0"/>
              </a:spcAft>
              <a:buClr>
                <a:schemeClr val="lt1"/>
              </a:buClr>
              <a:buSzPts val="1100"/>
              <a:buFont typeface="Montserrat"/>
              <a:buChar char="●"/>
              <a:defRPr b="1" sz="1100">
                <a:solidFill>
                  <a:schemeClr val="lt1"/>
                </a:solidFill>
                <a:latin typeface="Montserrat"/>
                <a:ea typeface="Montserrat"/>
                <a:cs typeface="Montserrat"/>
                <a:sym typeface="Montserrat"/>
              </a:defRPr>
            </a:lvl1pPr>
            <a:lvl2pPr indent="-298450" lvl="1" marL="9144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2pPr>
            <a:lvl3pPr indent="-298450" lvl="2" marL="13716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3pPr>
            <a:lvl4pPr indent="-298450" lvl="3" marL="18288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4pPr>
            <a:lvl5pPr indent="-298450" lvl="4" marL="22860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5pPr>
            <a:lvl6pPr indent="-298450" lvl="5" marL="27432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6pPr>
            <a:lvl7pPr indent="-298450" lvl="6" marL="32004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7pPr>
            <a:lvl8pPr indent="-298450" lvl="7" marL="36576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8pPr>
            <a:lvl9pPr indent="-298450" lvl="8" marL="4114800" rtl="0">
              <a:lnSpc>
                <a:spcPct val="100000"/>
              </a:lnSpc>
              <a:spcBef>
                <a:spcPts val="400"/>
              </a:spcBef>
              <a:spcAft>
                <a:spcPts val="400"/>
              </a:spcAft>
              <a:buClr>
                <a:schemeClr val="lt1"/>
              </a:buClr>
              <a:buSzPts val="1100"/>
              <a:buFont typeface="Montserrat"/>
              <a:buChar char="■"/>
              <a:defRPr sz="1100">
                <a:solidFill>
                  <a:schemeClr val="lt1"/>
                </a:solidFill>
                <a:latin typeface="Montserrat"/>
                <a:ea typeface="Montserrat"/>
                <a:cs typeface="Montserrat"/>
                <a:sym typeface="Montserrat"/>
              </a:defRPr>
            </a:lvl9pPr>
          </a:lstStyle>
          <a:p/>
        </p:txBody>
      </p:sp>
      <p:sp>
        <p:nvSpPr>
          <p:cNvPr id="54" name="Google Shape;54;p1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chemeClr val="dk2"/>
          </p15:clr>
        </p15:guide>
        <p15:guide id="2" pos="2880">
          <p15:clr>
            <a:schemeClr val="dk2"/>
          </p15:clr>
        </p15:guide>
        <p15:guide id="3" pos="288">
          <p15:clr>
            <a:srgbClr val="FF00FF"/>
          </p15:clr>
        </p15:guide>
        <p15:guide id="4" pos="5472">
          <p15:clr>
            <a:srgbClr val="FF00FF"/>
          </p15:clr>
        </p15:guide>
        <p15:guide id="5" pos="1475">
          <p15:clr>
            <a:srgbClr val="D5A6BD"/>
          </p15:clr>
        </p15:guide>
        <p15:guide id="6" pos="1619">
          <p15:clr>
            <a:srgbClr val="D5A6BD"/>
          </p15:clr>
        </p15:guide>
        <p15:guide id="7" pos="2811">
          <p15:clr>
            <a:srgbClr val="D5A6BD"/>
          </p15:clr>
        </p15:guide>
        <p15:guide id="8" pos="2955">
          <p15:clr>
            <a:srgbClr val="D5A6BD"/>
          </p15:clr>
        </p15:guide>
        <p15:guide id="9" pos="4141">
          <p15:clr>
            <a:srgbClr val="D5A6BD"/>
          </p15:clr>
        </p15:guide>
        <p15:guide id="10" pos="4285">
          <p15:clr>
            <a:srgbClr val="D5A6BD"/>
          </p15:clr>
        </p15:guide>
        <p15:guide id="11" orient="horz" pos="288">
          <p15:clr>
            <a:srgbClr val="FF00FF"/>
          </p15:clr>
        </p15:guide>
        <p15:guide id="12" orient="horz" pos="3030">
          <p15:clr>
            <a:srgbClr val="FF00FF"/>
          </p15:clr>
        </p15:guide>
        <p15:guide id="13" orient="horz" pos="1094">
          <p15:clr>
            <a:srgbClr val="00FF00"/>
          </p15:clr>
        </p15:guide>
        <p15:guide id="14" orient="horz" pos="732">
          <p15:clr>
            <a:srgbClr val="D5A6BD"/>
          </p15:clr>
        </p15:guide>
        <p15:guide id="15" orient="horz" pos="1601">
          <p15:clr>
            <a:srgbClr val="D5A6BD"/>
          </p15:clr>
        </p15:guide>
        <p15:guide id="16" orient="horz" pos="1659">
          <p15:clr>
            <a:srgbClr val="D5A6BD"/>
          </p15:clr>
        </p15:guide>
        <p15:guide id="17" orient="horz" pos="2822">
          <p15:clr>
            <a:srgbClr val="D5A6BD"/>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07" name="Shape 607"/>
        <p:cNvGrpSpPr/>
        <p:nvPr/>
      </p:nvGrpSpPr>
      <p:grpSpPr>
        <a:xfrm>
          <a:off x="0" y="0"/>
          <a:ext cx="0" cy="0"/>
          <a:chOff x="0" y="0"/>
          <a:chExt cx="0" cy="0"/>
        </a:xfrm>
      </p:grpSpPr>
      <p:sp>
        <p:nvSpPr>
          <p:cNvPr id="608" name="Google Shape;608;p103"/>
          <p:cNvSpPr/>
          <p:nvPr/>
        </p:nvSpPr>
        <p:spPr>
          <a:xfrm>
            <a:off x="457200" y="460825"/>
            <a:ext cx="521517" cy="312800"/>
          </a:xfrm>
          <a:custGeom>
            <a:rect b="b" l="l" r="r" t="t"/>
            <a:pathLst>
              <a:path extrusionOk="0" h="173778" w="285763">
                <a:moveTo>
                  <a:pt x="48521" y="17145"/>
                </a:moveTo>
                <a:lnTo>
                  <a:pt x="50075" y="17222"/>
                </a:lnTo>
                <a:lnTo>
                  <a:pt x="51616" y="17391"/>
                </a:lnTo>
                <a:lnTo>
                  <a:pt x="53144" y="17611"/>
                </a:lnTo>
                <a:lnTo>
                  <a:pt x="54633" y="17922"/>
                </a:lnTo>
                <a:lnTo>
                  <a:pt x="56096" y="18297"/>
                </a:lnTo>
                <a:lnTo>
                  <a:pt x="57533" y="18750"/>
                </a:lnTo>
                <a:lnTo>
                  <a:pt x="58932" y="19268"/>
                </a:lnTo>
                <a:lnTo>
                  <a:pt x="60304" y="19851"/>
                </a:lnTo>
                <a:lnTo>
                  <a:pt x="61638" y="20486"/>
                </a:lnTo>
                <a:lnTo>
                  <a:pt x="62946" y="21198"/>
                </a:lnTo>
                <a:lnTo>
                  <a:pt x="64202" y="21962"/>
                </a:lnTo>
                <a:lnTo>
                  <a:pt x="65432" y="22791"/>
                </a:lnTo>
                <a:lnTo>
                  <a:pt x="66598" y="23671"/>
                </a:lnTo>
                <a:lnTo>
                  <a:pt x="67737" y="24603"/>
                </a:lnTo>
                <a:lnTo>
                  <a:pt x="68825" y="25601"/>
                </a:lnTo>
                <a:lnTo>
                  <a:pt x="69861" y="26636"/>
                </a:lnTo>
                <a:lnTo>
                  <a:pt x="70845" y="27724"/>
                </a:lnTo>
                <a:lnTo>
                  <a:pt x="71790" y="28851"/>
                </a:lnTo>
                <a:lnTo>
                  <a:pt x="72671" y="30029"/>
                </a:lnTo>
                <a:lnTo>
                  <a:pt x="73500" y="31246"/>
                </a:lnTo>
                <a:lnTo>
                  <a:pt x="74264" y="32515"/>
                </a:lnTo>
                <a:lnTo>
                  <a:pt x="74963" y="33810"/>
                </a:lnTo>
                <a:lnTo>
                  <a:pt x="75610" y="35157"/>
                </a:lnTo>
                <a:lnTo>
                  <a:pt x="76193" y="36517"/>
                </a:lnTo>
                <a:lnTo>
                  <a:pt x="76711" y="37928"/>
                </a:lnTo>
                <a:lnTo>
                  <a:pt x="77151" y="39366"/>
                </a:lnTo>
                <a:lnTo>
                  <a:pt x="77540" y="40829"/>
                </a:lnTo>
                <a:lnTo>
                  <a:pt x="77838" y="42318"/>
                </a:lnTo>
                <a:lnTo>
                  <a:pt x="78071" y="43833"/>
                </a:lnTo>
                <a:lnTo>
                  <a:pt x="78226" y="45374"/>
                </a:lnTo>
                <a:lnTo>
                  <a:pt x="78304" y="46941"/>
                </a:lnTo>
                <a:lnTo>
                  <a:pt x="78317" y="47731"/>
                </a:lnTo>
                <a:lnTo>
                  <a:pt x="78304" y="48521"/>
                </a:lnTo>
                <a:lnTo>
                  <a:pt x="78226" y="50074"/>
                </a:lnTo>
                <a:lnTo>
                  <a:pt x="78071" y="51615"/>
                </a:lnTo>
                <a:lnTo>
                  <a:pt x="77838" y="53143"/>
                </a:lnTo>
                <a:lnTo>
                  <a:pt x="77540" y="54633"/>
                </a:lnTo>
                <a:lnTo>
                  <a:pt x="77151" y="56096"/>
                </a:lnTo>
                <a:lnTo>
                  <a:pt x="76711" y="57533"/>
                </a:lnTo>
                <a:lnTo>
                  <a:pt x="76193" y="58932"/>
                </a:lnTo>
                <a:lnTo>
                  <a:pt x="75610" y="60304"/>
                </a:lnTo>
                <a:lnTo>
                  <a:pt x="74963" y="61638"/>
                </a:lnTo>
                <a:lnTo>
                  <a:pt x="74264" y="62946"/>
                </a:lnTo>
                <a:lnTo>
                  <a:pt x="73500" y="64202"/>
                </a:lnTo>
                <a:lnTo>
                  <a:pt x="72671" y="65432"/>
                </a:lnTo>
                <a:lnTo>
                  <a:pt x="71790" y="66598"/>
                </a:lnTo>
                <a:lnTo>
                  <a:pt x="70845" y="67737"/>
                </a:lnTo>
                <a:lnTo>
                  <a:pt x="69861" y="68825"/>
                </a:lnTo>
                <a:lnTo>
                  <a:pt x="68825" y="69861"/>
                </a:lnTo>
                <a:lnTo>
                  <a:pt x="67737" y="70845"/>
                </a:lnTo>
                <a:lnTo>
                  <a:pt x="66598" y="71790"/>
                </a:lnTo>
                <a:lnTo>
                  <a:pt x="65432" y="72671"/>
                </a:lnTo>
                <a:lnTo>
                  <a:pt x="64202" y="73500"/>
                </a:lnTo>
                <a:lnTo>
                  <a:pt x="62946" y="74264"/>
                </a:lnTo>
                <a:lnTo>
                  <a:pt x="61638" y="74963"/>
                </a:lnTo>
                <a:lnTo>
                  <a:pt x="60304" y="75610"/>
                </a:lnTo>
                <a:lnTo>
                  <a:pt x="58932" y="76193"/>
                </a:lnTo>
                <a:lnTo>
                  <a:pt x="57533" y="76711"/>
                </a:lnTo>
                <a:lnTo>
                  <a:pt x="56096" y="77151"/>
                </a:lnTo>
                <a:lnTo>
                  <a:pt x="54633" y="77540"/>
                </a:lnTo>
                <a:lnTo>
                  <a:pt x="53144" y="77838"/>
                </a:lnTo>
                <a:lnTo>
                  <a:pt x="51616" y="78071"/>
                </a:lnTo>
                <a:lnTo>
                  <a:pt x="50075" y="78226"/>
                </a:lnTo>
                <a:lnTo>
                  <a:pt x="48521" y="78304"/>
                </a:lnTo>
                <a:lnTo>
                  <a:pt x="47731" y="78317"/>
                </a:lnTo>
                <a:lnTo>
                  <a:pt x="46941" y="78304"/>
                </a:lnTo>
                <a:lnTo>
                  <a:pt x="45374" y="78226"/>
                </a:lnTo>
                <a:lnTo>
                  <a:pt x="43833" y="78071"/>
                </a:lnTo>
                <a:lnTo>
                  <a:pt x="42318" y="77838"/>
                </a:lnTo>
                <a:lnTo>
                  <a:pt x="40829" y="77540"/>
                </a:lnTo>
                <a:lnTo>
                  <a:pt x="39366" y="77151"/>
                </a:lnTo>
                <a:lnTo>
                  <a:pt x="37928" y="76711"/>
                </a:lnTo>
                <a:lnTo>
                  <a:pt x="36517" y="76193"/>
                </a:lnTo>
                <a:lnTo>
                  <a:pt x="35157" y="75610"/>
                </a:lnTo>
                <a:lnTo>
                  <a:pt x="33810" y="74963"/>
                </a:lnTo>
                <a:lnTo>
                  <a:pt x="32515" y="74264"/>
                </a:lnTo>
                <a:lnTo>
                  <a:pt x="31246" y="73500"/>
                </a:lnTo>
                <a:lnTo>
                  <a:pt x="30029" y="72671"/>
                </a:lnTo>
                <a:lnTo>
                  <a:pt x="28851" y="71790"/>
                </a:lnTo>
                <a:lnTo>
                  <a:pt x="27724" y="70845"/>
                </a:lnTo>
                <a:lnTo>
                  <a:pt x="26637" y="69861"/>
                </a:lnTo>
                <a:lnTo>
                  <a:pt x="25601" y="68825"/>
                </a:lnTo>
                <a:lnTo>
                  <a:pt x="24603" y="67737"/>
                </a:lnTo>
                <a:lnTo>
                  <a:pt x="23671" y="66598"/>
                </a:lnTo>
                <a:lnTo>
                  <a:pt x="22791" y="65432"/>
                </a:lnTo>
                <a:lnTo>
                  <a:pt x="21962" y="64202"/>
                </a:lnTo>
                <a:lnTo>
                  <a:pt x="21198" y="62946"/>
                </a:lnTo>
                <a:lnTo>
                  <a:pt x="20486" y="61638"/>
                </a:lnTo>
                <a:lnTo>
                  <a:pt x="19851" y="60304"/>
                </a:lnTo>
                <a:lnTo>
                  <a:pt x="19268" y="58932"/>
                </a:lnTo>
                <a:lnTo>
                  <a:pt x="18750" y="57533"/>
                </a:lnTo>
                <a:lnTo>
                  <a:pt x="18297" y="56096"/>
                </a:lnTo>
                <a:lnTo>
                  <a:pt x="17922" y="54633"/>
                </a:lnTo>
                <a:lnTo>
                  <a:pt x="17611" y="53143"/>
                </a:lnTo>
                <a:lnTo>
                  <a:pt x="17391" y="51615"/>
                </a:lnTo>
                <a:lnTo>
                  <a:pt x="17222" y="50074"/>
                </a:lnTo>
                <a:lnTo>
                  <a:pt x="17145" y="48521"/>
                </a:lnTo>
                <a:lnTo>
                  <a:pt x="17145" y="47731"/>
                </a:lnTo>
                <a:lnTo>
                  <a:pt x="17145" y="46941"/>
                </a:lnTo>
                <a:lnTo>
                  <a:pt x="17222" y="45374"/>
                </a:lnTo>
                <a:lnTo>
                  <a:pt x="17391" y="43833"/>
                </a:lnTo>
                <a:lnTo>
                  <a:pt x="17611" y="42318"/>
                </a:lnTo>
                <a:lnTo>
                  <a:pt x="17922" y="40829"/>
                </a:lnTo>
                <a:lnTo>
                  <a:pt x="18297" y="39366"/>
                </a:lnTo>
                <a:lnTo>
                  <a:pt x="18750" y="37928"/>
                </a:lnTo>
                <a:lnTo>
                  <a:pt x="19268" y="36517"/>
                </a:lnTo>
                <a:lnTo>
                  <a:pt x="19851" y="35157"/>
                </a:lnTo>
                <a:lnTo>
                  <a:pt x="20486" y="33810"/>
                </a:lnTo>
                <a:lnTo>
                  <a:pt x="21198" y="32515"/>
                </a:lnTo>
                <a:lnTo>
                  <a:pt x="21962" y="31246"/>
                </a:lnTo>
                <a:lnTo>
                  <a:pt x="22791" y="30029"/>
                </a:lnTo>
                <a:lnTo>
                  <a:pt x="23671" y="28851"/>
                </a:lnTo>
                <a:lnTo>
                  <a:pt x="24603" y="27724"/>
                </a:lnTo>
                <a:lnTo>
                  <a:pt x="25601" y="26636"/>
                </a:lnTo>
                <a:lnTo>
                  <a:pt x="26637" y="25601"/>
                </a:lnTo>
                <a:lnTo>
                  <a:pt x="27724" y="24603"/>
                </a:lnTo>
                <a:lnTo>
                  <a:pt x="28851" y="23671"/>
                </a:lnTo>
                <a:lnTo>
                  <a:pt x="30029" y="22791"/>
                </a:lnTo>
                <a:lnTo>
                  <a:pt x="31246" y="21962"/>
                </a:lnTo>
                <a:lnTo>
                  <a:pt x="32515" y="21198"/>
                </a:lnTo>
                <a:lnTo>
                  <a:pt x="33810" y="20486"/>
                </a:lnTo>
                <a:lnTo>
                  <a:pt x="35157" y="19851"/>
                </a:lnTo>
                <a:lnTo>
                  <a:pt x="36517" y="19268"/>
                </a:lnTo>
                <a:lnTo>
                  <a:pt x="37928" y="18750"/>
                </a:lnTo>
                <a:lnTo>
                  <a:pt x="39366" y="18297"/>
                </a:lnTo>
                <a:lnTo>
                  <a:pt x="40829" y="17922"/>
                </a:lnTo>
                <a:lnTo>
                  <a:pt x="42318" y="17611"/>
                </a:lnTo>
                <a:lnTo>
                  <a:pt x="43833" y="17391"/>
                </a:lnTo>
                <a:lnTo>
                  <a:pt x="45374" y="17222"/>
                </a:lnTo>
                <a:lnTo>
                  <a:pt x="46941" y="17145"/>
                </a:lnTo>
                <a:close/>
                <a:moveTo>
                  <a:pt x="48521" y="95461"/>
                </a:moveTo>
                <a:lnTo>
                  <a:pt x="50075" y="95539"/>
                </a:lnTo>
                <a:lnTo>
                  <a:pt x="51616" y="95707"/>
                </a:lnTo>
                <a:lnTo>
                  <a:pt x="53144" y="95928"/>
                </a:lnTo>
                <a:lnTo>
                  <a:pt x="54633" y="96238"/>
                </a:lnTo>
                <a:lnTo>
                  <a:pt x="56096" y="96614"/>
                </a:lnTo>
                <a:lnTo>
                  <a:pt x="57533" y="97067"/>
                </a:lnTo>
                <a:lnTo>
                  <a:pt x="58932" y="97585"/>
                </a:lnTo>
                <a:lnTo>
                  <a:pt x="60304" y="98168"/>
                </a:lnTo>
                <a:lnTo>
                  <a:pt x="61638" y="98802"/>
                </a:lnTo>
                <a:lnTo>
                  <a:pt x="62946" y="99514"/>
                </a:lnTo>
                <a:lnTo>
                  <a:pt x="64202" y="100278"/>
                </a:lnTo>
                <a:lnTo>
                  <a:pt x="65432" y="101107"/>
                </a:lnTo>
                <a:lnTo>
                  <a:pt x="66598" y="101988"/>
                </a:lnTo>
                <a:lnTo>
                  <a:pt x="67737" y="102920"/>
                </a:lnTo>
                <a:lnTo>
                  <a:pt x="68825" y="103917"/>
                </a:lnTo>
                <a:lnTo>
                  <a:pt x="69861" y="104953"/>
                </a:lnTo>
                <a:lnTo>
                  <a:pt x="70845" y="106041"/>
                </a:lnTo>
                <a:lnTo>
                  <a:pt x="71790" y="107167"/>
                </a:lnTo>
                <a:lnTo>
                  <a:pt x="72671" y="108346"/>
                </a:lnTo>
                <a:lnTo>
                  <a:pt x="73500" y="109563"/>
                </a:lnTo>
                <a:lnTo>
                  <a:pt x="74264" y="110832"/>
                </a:lnTo>
                <a:lnTo>
                  <a:pt x="74963" y="112127"/>
                </a:lnTo>
                <a:lnTo>
                  <a:pt x="75610" y="113474"/>
                </a:lnTo>
                <a:lnTo>
                  <a:pt x="76193" y="114833"/>
                </a:lnTo>
                <a:lnTo>
                  <a:pt x="76711" y="116245"/>
                </a:lnTo>
                <a:lnTo>
                  <a:pt x="77151" y="117682"/>
                </a:lnTo>
                <a:lnTo>
                  <a:pt x="77540" y="119145"/>
                </a:lnTo>
                <a:lnTo>
                  <a:pt x="77838" y="120635"/>
                </a:lnTo>
                <a:lnTo>
                  <a:pt x="78071" y="122150"/>
                </a:lnTo>
                <a:lnTo>
                  <a:pt x="78226" y="123691"/>
                </a:lnTo>
                <a:lnTo>
                  <a:pt x="78304" y="125257"/>
                </a:lnTo>
                <a:lnTo>
                  <a:pt x="78317" y="126047"/>
                </a:lnTo>
                <a:lnTo>
                  <a:pt x="78304" y="126837"/>
                </a:lnTo>
                <a:lnTo>
                  <a:pt x="78226" y="128391"/>
                </a:lnTo>
                <a:lnTo>
                  <a:pt x="78071" y="129932"/>
                </a:lnTo>
                <a:lnTo>
                  <a:pt x="77838" y="131460"/>
                </a:lnTo>
                <a:lnTo>
                  <a:pt x="77540" y="132949"/>
                </a:lnTo>
                <a:lnTo>
                  <a:pt x="77151" y="134412"/>
                </a:lnTo>
                <a:lnTo>
                  <a:pt x="76711" y="135850"/>
                </a:lnTo>
                <a:lnTo>
                  <a:pt x="76193" y="137248"/>
                </a:lnTo>
                <a:lnTo>
                  <a:pt x="75610" y="138621"/>
                </a:lnTo>
                <a:lnTo>
                  <a:pt x="74963" y="139955"/>
                </a:lnTo>
                <a:lnTo>
                  <a:pt x="74264" y="141263"/>
                </a:lnTo>
                <a:lnTo>
                  <a:pt x="73500" y="142519"/>
                </a:lnTo>
                <a:lnTo>
                  <a:pt x="72671" y="143749"/>
                </a:lnTo>
                <a:lnTo>
                  <a:pt x="71790" y="144914"/>
                </a:lnTo>
                <a:lnTo>
                  <a:pt x="70845" y="146054"/>
                </a:lnTo>
                <a:lnTo>
                  <a:pt x="69861" y="147142"/>
                </a:lnTo>
                <a:lnTo>
                  <a:pt x="68825" y="148177"/>
                </a:lnTo>
                <a:lnTo>
                  <a:pt x="67737" y="149162"/>
                </a:lnTo>
                <a:lnTo>
                  <a:pt x="66598" y="150107"/>
                </a:lnTo>
                <a:lnTo>
                  <a:pt x="65432" y="150987"/>
                </a:lnTo>
                <a:lnTo>
                  <a:pt x="64202" y="151816"/>
                </a:lnTo>
                <a:lnTo>
                  <a:pt x="62946" y="152580"/>
                </a:lnTo>
                <a:lnTo>
                  <a:pt x="61638" y="153279"/>
                </a:lnTo>
                <a:lnTo>
                  <a:pt x="60304" y="153927"/>
                </a:lnTo>
                <a:lnTo>
                  <a:pt x="58932" y="154510"/>
                </a:lnTo>
                <a:lnTo>
                  <a:pt x="57533" y="155028"/>
                </a:lnTo>
                <a:lnTo>
                  <a:pt x="56096" y="155468"/>
                </a:lnTo>
                <a:lnTo>
                  <a:pt x="54633" y="155856"/>
                </a:lnTo>
                <a:lnTo>
                  <a:pt x="53144" y="156154"/>
                </a:lnTo>
                <a:lnTo>
                  <a:pt x="51616" y="156387"/>
                </a:lnTo>
                <a:lnTo>
                  <a:pt x="50075" y="156543"/>
                </a:lnTo>
                <a:lnTo>
                  <a:pt x="48521" y="156620"/>
                </a:lnTo>
                <a:lnTo>
                  <a:pt x="47731" y="156633"/>
                </a:lnTo>
                <a:lnTo>
                  <a:pt x="46941" y="156620"/>
                </a:lnTo>
                <a:lnTo>
                  <a:pt x="45374" y="156543"/>
                </a:lnTo>
                <a:lnTo>
                  <a:pt x="43833" y="156387"/>
                </a:lnTo>
                <a:lnTo>
                  <a:pt x="42318" y="156154"/>
                </a:lnTo>
                <a:lnTo>
                  <a:pt x="40829" y="155856"/>
                </a:lnTo>
                <a:lnTo>
                  <a:pt x="39366" y="155468"/>
                </a:lnTo>
                <a:lnTo>
                  <a:pt x="37928" y="155028"/>
                </a:lnTo>
                <a:lnTo>
                  <a:pt x="36517" y="154510"/>
                </a:lnTo>
                <a:lnTo>
                  <a:pt x="35157" y="153927"/>
                </a:lnTo>
                <a:lnTo>
                  <a:pt x="33810" y="153279"/>
                </a:lnTo>
                <a:lnTo>
                  <a:pt x="32515" y="152580"/>
                </a:lnTo>
                <a:lnTo>
                  <a:pt x="31246" y="151816"/>
                </a:lnTo>
                <a:lnTo>
                  <a:pt x="30029" y="150987"/>
                </a:lnTo>
                <a:lnTo>
                  <a:pt x="28851" y="150107"/>
                </a:lnTo>
                <a:lnTo>
                  <a:pt x="27724" y="149162"/>
                </a:lnTo>
                <a:lnTo>
                  <a:pt x="26637" y="148177"/>
                </a:lnTo>
                <a:lnTo>
                  <a:pt x="25601" y="147142"/>
                </a:lnTo>
                <a:lnTo>
                  <a:pt x="24603" y="146054"/>
                </a:lnTo>
                <a:lnTo>
                  <a:pt x="23671" y="144914"/>
                </a:lnTo>
                <a:lnTo>
                  <a:pt x="22791" y="143749"/>
                </a:lnTo>
                <a:lnTo>
                  <a:pt x="21962" y="142519"/>
                </a:lnTo>
                <a:lnTo>
                  <a:pt x="21198" y="141263"/>
                </a:lnTo>
                <a:lnTo>
                  <a:pt x="20486" y="139955"/>
                </a:lnTo>
                <a:lnTo>
                  <a:pt x="19851" y="138621"/>
                </a:lnTo>
                <a:lnTo>
                  <a:pt x="19268" y="137248"/>
                </a:lnTo>
                <a:lnTo>
                  <a:pt x="18750" y="135850"/>
                </a:lnTo>
                <a:lnTo>
                  <a:pt x="18297" y="134412"/>
                </a:lnTo>
                <a:lnTo>
                  <a:pt x="17922" y="132949"/>
                </a:lnTo>
                <a:lnTo>
                  <a:pt x="17611" y="131460"/>
                </a:lnTo>
                <a:lnTo>
                  <a:pt x="17391" y="129932"/>
                </a:lnTo>
                <a:lnTo>
                  <a:pt x="17222" y="128391"/>
                </a:lnTo>
                <a:lnTo>
                  <a:pt x="17145" y="126837"/>
                </a:lnTo>
                <a:lnTo>
                  <a:pt x="17145" y="126047"/>
                </a:lnTo>
                <a:lnTo>
                  <a:pt x="17145" y="125257"/>
                </a:lnTo>
                <a:lnTo>
                  <a:pt x="17222" y="123691"/>
                </a:lnTo>
                <a:lnTo>
                  <a:pt x="17391" y="122150"/>
                </a:lnTo>
                <a:lnTo>
                  <a:pt x="17611" y="120635"/>
                </a:lnTo>
                <a:lnTo>
                  <a:pt x="17922" y="119145"/>
                </a:lnTo>
                <a:lnTo>
                  <a:pt x="18297" y="117682"/>
                </a:lnTo>
                <a:lnTo>
                  <a:pt x="18750" y="116245"/>
                </a:lnTo>
                <a:lnTo>
                  <a:pt x="19268" y="114833"/>
                </a:lnTo>
                <a:lnTo>
                  <a:pt x="19851" y="113474"/>
                </a:lnTo>
                <a:lnTo>
                  <a:pt x="20486" y="112127"/>
                </a:lnTo>
                <a:lnTo>
                  <a:pt x="21198" y="110832"/>
                </a:lnTo>
                <a:lnTo>
                  <a:pt x="21962" y="109563"/>
                </a:lnTo>
                <a:lnTo>
                  <a:pt x="22791" y="108346"/>
                </a:lnTo>
                <a:lnTo>
                  <a:pt x="23671" y="107167"/>
                </a:lnTo>
                <a:lnTo>
                  <a:pt x="24603" y="106041"/>
                </a:lnTo>
                <a:lnTo>
                  <a:pt x="25601" y="104953"/>
                </a:lnTo>
                <a:lnTo>
                  <a:pt x="26637" y="103917"/>
                </a:lnTo>
                <a:lnTo>
                  <a:pt x="27724" y="102920"/>
                </a:lnTo>
                <a:lnTo>
                  <a:pt x="28851" y="101988"/>
                </a:lnTo>
                <a:lnTo>
                  <a:pt x="30029" y="101107"/>
                </a:lnTo>
                <a:lnTo>
                  <a:pt x="31246" y="100278"/>
                </a:lnTo>
                <a:lnTo>
                  <a:pt x="32515" y="99514"/>
                </a:lnTo>
                <a:lnTo>
                  <a:pt x="33810" y="98802"/>
                </a:lnTo>
                <a:lnTo>
                  <a:pt x="35157" y="98168"/>
                </a:lnTo>
                <a:lnTo>
                  <a:pt x="36517" y="97585"/>
                </a:lnTo>
                <a:lnTo>
                  <a:pt x="37928" y="97067"/>
                </a:lnTo>
                <a:lnTo>
                  <a:pt x="39366" y="96614"/>
                </a:lnTo>
                <a:lnTo>
                  <a:pt x="40829" y="96238"/>
                </a:lnTo>
                <a:lnTo>
                  <a:pt x="42318" y="95928"/>
                </a:lnTo>
                <a:lnTo>
                  <a:pt x="43833" y="95707"/>
                </a:lnTo>
                <a:lnTo>
                  <a:pt x="45374" y="95539"/>
                </a:lnTo>
                <a:lnTo>
                  <a:pt x="46941" y="95461"/>
                </a:lnTo>
                <a:close/>
                <a:moveTo>
                  <a:pt x="190599" y="13"/>
                </a:moveTo>
                <a:lnTo>
                  <a:pt x="190599" y="65898"/>
                </a:lnTo>
                <a:lnTo>
                  <a:pt x="144021" y="19307"/>
                </a:lnTo>
                <a:lnTo>
                  <a:pt x="131901" y="31441"/>
                </a:lnTo>
                <a:lnTo>
                  <a:pt x="178479" y="78019"/>
                </a:lnTo>
                <a:lnTo>
                  <a:pt x="112593" y="78019"/>
                </a:lnTo>
                <a:lnTo>
                  <a:pt x="112593" y="95164"/>
                </a:lnTo>
                <a:lnTo>
                  <a:pt x="178479" y="95164"/>
                </a:lnTo>
                <a:lnTo>
                  <a:pt x="131888" y="141755"/>
                </a:lnTo>
                <a:lnTo>
                  <a:pt x="144021" y="153875"/>
                </a:lnTo>
                <a:lnTo>
                  <a:pt x="190599" y="107297"/>
                </a:lnTo>
                <a:lnTo>
                  <a:pt x="190599" y="173169"/>
                </a:lnTo>
                <a:lnTo>
                  <a:pt x="207757" y="173169"/>
                </a:lnTo>
                <a:lnTo>
                  <a:pt x="207757" y="107297"/>
                </a:lnTo>
                <a:lnTo>
                  <a:pt x="254335" y="153875"/>
                </a:lnTo>
                <a:lnTo>
                  <a:pt x="266469" y="141755"/>
                </a:lnTo>
                <a:lnTo>
                  <a:pt x="219877" y="95164"/>
                </a:lnTo>
                <a:lnTo>
                  <a:pt x="285763" y="95164"/>
                </a:lnTo>
                <a:lnTo>
                  <a:pt x="285763" y="78019"/>
                </a:lnTo>
                <a:lnTo>
                  <a:pt x="219877" y="78019"/>
                </a:lnTo>
                <a:lnTo>
                  <a:pt x="266469" y="31428"/>
                </a:lnTo>
                <a:lnTo>
                  <a:pt x="254335" y="19307"/>
                </a:lnTo>
                <a:lnTo>
                  <a:pt x="207757" y="65898"/>
                </a:lnTo>
                <a:lnTo>
                  <a:pt x="207757" y="13"/>
                </a:lnTo>
                <a:close/>
                <a:moveTo>
                  <a:pt x="47731" y="0"/>
                </a:moveTo>
                <a:lnTo>
                  <a:pt x="46501" y="13"/>
                </a:lnTo>
                <a:lnTo>
                  <a:pt x="44066" y="129"/>
                </a:lnTo>
                <a:lnTo>
                  <a:pt x="41658" y="376"/>
                </a:lnTo>
                <a:lnTo>
                  <a:pt x="39288" y="738"/>
                </a:lnTo>
                <a:lnTo>
                  <a:pt x="36957" y="1217"/>
                </a:lnTo>
                <a:lnTo>
                  <a:pt x="34678" y="1813"/>
                </a:lnTo>
                <a:lnTo>
                  <a:pt x="32438" y="2512"/>
                </a:lnTo>
                <a:lnTo>
                  <a:pt x="30249" y="3315"/>
                </a:lnTo>
                <a:lnTo>
                  <a:pt x="28100" y="4221"/>
                </a:lnTo>
                <a:lnTo>
                  <a:pt x="26015" y="5231"/>
                </a:lnTo>
                <a:lnTo>
                  <a:pt x="23982" y="6332"/>
                </a:lnTo>
                <a:lnTo>
                  <a:pt x="22014" y="7523"/>
                </a:lnTo>
                <a:lnTo>
                  <a:pt x="20110" y="8818"/>
                </a:lnTo>
                <a:lnTo>
                  <a:pt x="18271" y="10191"/>
                </a:lnTo>
                <a:lnTo>
                  <a:pt x="16510" y="11654"/>
                </a:lnTo>
                <a:lnTo>
                  <a:pt x="14814" y="13195"/>
                </a:lnTo>
                <a:lnTo>
                  <a:pt x="13195" y="14814"/>
                </a:lnTo>
                <a:lnTo>
                  <a:pt x="11654" y="16510"/>
                </a:lnTo>
                <a:lnTo>
                  <a:pt x="10191" y="18271"/>
                </a:lnTo>
                <a:lnTo>
                  <a:pt x="8818" y="20110"/>
                </a:lnTo>
                <a:lnTo>
                  <a:pt x="7523" y="22014"/>
                </a:lnTo>
                <a:lnTo>
                  <a:pt x="6332" y="23982"/>
                </a:lnTo>
                <a:lnTo>
                  <a:pt x="5231" y="26015"/>
                </a:lnTo>
                <a:lnTo>
                  <a:pt x="4221" y="28100"/>
                </a:lnTo>
                <a:lnTo>
                  <a:pt x="3315" y="30249"/>
                </a:lnTo>
                <a:lnTo>
                  <a:pt x="2512" y="32438"/>
                </a:lnTo>
                <a:lnTo>
                  <a:pt x="1813" y="34678"/>
                </a:lnTo>
                <a:lnTo>
                  <a:pt x="1217" y="36957"/>
                </a:lnTo>
                <a:lnTo>
                  <a:pt x="738" y="39288"/>
                </a:lnTo>
                <a:lnTo>
                  <a:pt x="376" y="41658"/>
                </a:lnTo>
                <a:lnTo>
                  <a:pt x="129" y="44066"/>
                </a:lnTo>
                <a:lnTo>
                  <a:pt x="13" y="46501"/>
                </a:lnTo>
                <a:lnTo>
                  <a:pt x="0" y="47731"/>
                </a:lnTo>
                <a:lnTo>
                  <a:pt x="13" y="49246"/>
                </a:lnTo>
                <a:lnTo>
                  <a:pt x="207" y="52237"/>
                </a:lnTo>
                <a:lnTo>
                  <a:pt x="570" y="55176"/>
                </a:lnTo>
                <a:lnTo>
                  <a:pt x="1114" y="58051"/>
                </a:lnTo>
                <a:lnTo>
                  <a:pt x="1826" y="60874"/>
                </a:lnTo>
                <a:lnTo>
                  <a:pt x="2706" y="63619"/>
                </a:lnTo>
                <a:lnTo>
                  <a:pt x="3755" y="66287"/>
                </a:lnTo>
                <a:lnTo>
                  <a:pt x="4947" y="68877"/>
                </a:lnTo>
                <a:lnTo>
                  <a:pt x="6280" y="71389"/>
                </a:lnTo>
                <a:lnTo>
                  <a:pt x="7770" y="73810"/>
                </a:lnTo>
                <a:lnTo>
                  <a:pt x="9375" y="76128"/>
                </a:lnTo>
                <a:lnTo>
                  <a:pt x="11136" y="78343"/>
                </a:lnTo>
                <a:lnTo>
                  <a:pt x="13001" y="80453"/>
                </a:lnTo>
                <a:lnTo>
                  <a:pt x="14995" y="82447"/>
                </a:lnTo>
                <a:lnTo>
                  <a:pt x="17106" y="84312"/>
                </a:lnTo>
                <a:lnTo>
                  <a:pt x="19320" y="86073"/>
                </a:lnTo>
                <a:lnTo>
                  <a:pt x="20473" y="86889"/>
                </a:lnTo>
                <a:lnTo>
                  <a:pt x="19320" y="87705"/>
                </a:lnTo>
                <a:lnTo>
                  <a:pt x="17106" y="89453"/>
                </a:lnTo>
                <a:lnTo>
                  <a:pt x="14995" y="91331"/>
                </a:lnTo>
                <a:lnTo>
                  <a:pt x="13001" y="93325"/>
                </a:lnTo>
                <a:lnTo>
                  <a:pt x="11136" y="95435"/>
                </a:lnTo>
                <a:lnTo>
                  <a:pt x="9375" y="97650"/>
                </a:lnTo>
                <a:lnTo>
                  <a:pt x="7770" y="99968"/>
                </a:lnTo>
                <a:lnTo>
                  <a:pt x="6280" y="102389"/>
                </a:lnTo>
                <a:lnTo>
                  <a:pt x="4947" y="104888"/>
                </a:lnTo>
                <a:lnTo>
                  <a:pt x="3755" y="107491"/>
                </a:lnTo>
                <a:lnTo>
                  <a:pt x="2706" y="110159"/>
                </a:lnTo>
                <a:lnTo>
                  <a:pt x="1826" y="112904"/>
                </a:lnTo>
                <a:lnTo>
                  <a:pt x="1114" y="115727"/>
                </a:lnTo>
                <a:lnTo>
                  <a:pt x="570" y="118602"/>
                </a:lnTo>
                <a:lnTo>
                  <a:pt x="207" y="121541"/>
                </a:lnTo>
                <a:lnTo>
                  <a:pt x="13" y="124532"/>
                </a:lnTo>
                <a:lnTo>
                  <a:pt x="0" y="126047"/>
                </a:lnTo>
                <a:lnTo>
                  <a:pt x="13" y="127277"/>
                </a:lnTo>
                <a:lnTo>
                  <a:pt x="129" y="129712"/>
                </a:lnTo>
                <a:lnTo>
                  <a:pt x="376" y="132120"/>
                </a:lnTo>
                <a:lnTo>
                  <a:pt x="738" y="134490"/>
                </a:lnTo>
                <a:lnTo>
                  <a:pt x="1217" y="136808"/>
                </a:lnTo>
                <a:lnTo>
                  <a:pt x="1813" y="139100"/>
                </a:lnTo>
                <a:lnTo>
                  <a:pt x="2512" y="141340"/>
                </a:lnTo>
                <a:lnTo>
                  <a:pt x="3315" y="143529"/>
                </a:lnTo>
                <a:lnTo>
                  <a:pt x="4221" y="145678"/>
                </a:lnTo>
                <a:lnTo>
                  <a:pt x="5231" y="147763"/>
                </a:lnTo>
                <a:lnTo>
                  <a:pt x="6332" y="149783"/>
                </a:lnTo>
                <a:lnTo>
                  <a:pt x="7523" y="151751"/>
                </a:lnTo>
                <a:lnTo>
                  <a:pt x="8818" y="153655"/>
                </a:lnTo>
                <a:lnTo>
                  <a:pt x="10191" y="155494"/>
                </a:lnTo>
                <a:lnTo>
                  <a:pt x="11654" y="157268"/>
                </a:lnTo>
                <a:lnTo>
                  <a:pt x="13195" y="158964"/>
                </a:lnTo>
                <a:lnTo>
                  <a:pt x="14814" y="160583"/>
                </a:lnTo>
                <a:lnTo>
                  <a:pt x="16510" y="162124"/>
                </a:lnTo>
                <a:lnTo>
                  <a:pt x="18271" y="163587"/>
                </a:lnTo>
                <a:lnTo>
                  <a:pt x="20110" y="164960"/>
                </a:lnTo>
                <a:lnTo>
                  <a:pt x="22014" y="166255"/>
                </a:lnTo>
                <a:lnTo>
                  <a:pt x="23982" y="167446"/>
                </a:lnTo>
                <a:lnTo>
                  <a:pt x="26015" y="168547"/>
                </a:lnTo>
                <a:lnTo>
                  <a:pt x="28100" y="169557"/>
                </a:lnTo>
                <a:lnTo>
                  <a:pt x="30249" y="170463"/>
                </a:lnTo>
                <a:lnTo>
                  <a:pt x="32438" y="171266"/>
                </a:lnTo>
                <a:lnTo>
                  <a:pt x="34678" y="171965"/>
                </a:lnTo>
                <a:lnTo>
                  <a:pt x="36957" y="172561"/>
                </a:lnTo>
                <a:lnTo>
                  <a:pt x="39288" y="173027"/>
                </a:lnTo>
                <a:lnTo>
                  <a:pt x="41658" y="173389"/>
                </a:lnTo>
                <a:lnTo>
                  <a:pt x="44066" y="173636"/>
                </a:lnTo>
                <a:lnTo>
                  <a:pt x="46501" y="173765"/>
                </a:lnTo>
                <a:lnTo>
                  <a:pt x="47731" y="173778"/>
                </a:lnTo>
                <a:lnTo>
                  <a:pt x="48961" y="173765"/>
                </a:lnTo>
                <a:lnTo>
                  <a:pt x="51395" y="173636"/>
                </a:lnTo>
                <a:lnTo>
                  <a:pt x="53804" y="173389"/>
                </a:lnTo>
                <a:lnTo>
                  <a:pt x="56174" y="173027"/>
                </a:lnTo>
                <a:lnTo>
                  <a:pt x="58492" y="172561"/>
                </a:lnTo>
                <a:lnTo>
                  <a:pt x="60784" y="171965"/>
                </a:lnTo>
                <a:lnTo>
                  <a:pt x="63024" y="171266"/>
                </a:lnTo>
                <a:lnTo>
                  <a:pt x="65212" y="170463"/>
                </a:lnTo>
                <a:lnTo>
                  <a:pt x="67362" y="169557"/>
                </a:lnTo>
                <a:lnTo>
                  <a:pt x="69447" y="168547"/>
                </a:lnTo>
                <a:lnTo>
                  <a:pt x="71467" y="167446"/>
                </a:lnTo>
                <a:lnTo>
                  <a:pt x="73435" y="166255"/>
                </a:lnTo>
                <a:lnTo>
                  <a:pt x="75338" y="164960"/>
                </a:lnTo>
                <a:lnTo>
                  <a:pt x="77177" y="163587"/>
                </a:lnTo>
                <a:lnTo>
                  <a:pt x="78951" y="162124"/>
                </a:lnTo>
                <a:lnTo>
                  <a:pt x="80648" y="160583"/>
                </a:lnTo>
                <a:lnTo>
                  <a:pt x="82266" y="158964"/>
                </a:lnTo>
                <a:lnTo>
                  <a:pt x="83807" y="157268"/>
                </a:lnTo>
                <a:lnTo>
                  <a:pt x="85270" y="155494"/>
                </a:lnTo>
                <a:lnTo>
                  <a:pt x="86643" y="153655"/>
                </a:lnTo>
                <a:lnTo>
                  <a:pt x="87938" y="151751"/>
                </a:lnTo>
                <a:lnTo>
                  <a:pt x="89129" y="149783"/>
                </a:lnTo>
                <a:lnTo>
                  <a:pt x="90230" y="147763"/>
                </a:lnTo>
                <a:lnTo>
                  <a:pt x="91240" y="145678"/>
                </a:lnTo>
                <a:lnTo>
                  <a:pt x="92147" y="143529"/>
                </a:lnTo>
                <a:lnTo>
                  <a:pt x="92949" y="141340"/>
                </a:lnTo>
                <a:lnTo>
                  <a:pt x="93649" y="139100"/>
                </a:lnTo>
                <a:lnTo>
                  <a:pt x="94244" y="136808"/>
                </a:lnTo>
                <a:lnTo>
                  <a:pt x="94710" y="134490"/>
                </a:lnTo>
                <a:lnTo>
                  <a:pt x="95073" y="132120"/>
                </a:lnTo>
                <a:lnTo>
                  <a:pt x="95319" y="129712"/>
                </a:lnTo>
                <a:lnTo>
                  <a:pt x="95449" y="127277"/>
                </a:lnTo>
                <a:lnTo>
                  <a:pt x="95462" y="126047"/>
                </a:lnTo>
                <a:lnTo>
                  <a:pt x="95449" y="124532"/>
                </a:lnTo>
                <a:lnTo>
                  <a:pt x="95254" y="121541"/>
                </a:lnTo>
                <a:lnTo>
                  <a:pt x="94892" y="118602"/>
                </a:lnTo>
                <a:lnTo>
                  <a:pt x="94348" y="115727"/>
                </a:lnTo>
                <a:lnTo>
                  <a:pt x="93623" y="112904"/>
                </a:lnTo>
                <a:lnTo>
                  <a:pt x="92742" y="110159"/>
                </a:lnTo>
                <a:lnTo>
                  <a:pt x="91706" y="107491"/>
                </a:lnTo>
                <a:lnTo>
                  <a:pt x="90515" y="104888"/>
                </a:lnTo>
                <a:lnTo>
                  <a:pt x="89181" y="102389"/>
                </a:lnTo>
                <a:lnTo>
                  <a:pt x="87692" y="99968"/>
                </a:lnTo>
                <a:lnTo>
                  <a:pt x="86073" y="97650"/>
                </a:lnTo>
                <a:lnTo>
                  <a:pt x="84325" y="95435"/>
                </a:lnTo>
                <a:lnTo>
                  <a:pt x="82461" y="93325"/>
                </a:lnTo>
                <a:lnTo>
                  <a:pt x="80466" y="91331"/>
                </a:lnTo>
                <a:lnTo>
                  <a:pt x="78356" y="89453"/>
                </a:lnTo>
                <a:lnTo>
                  <a:pt x="76141" y="87705"/>
                </a:lnTo>
                <a:lnTo>
                  <a:pt x="74989" y="86889"/>
                </a:lnTo>
                <a:lnTo>
                  <a:pt x="76141" y="86073"/>
                </a:lnTo>
                <a:lnTo>
                  <a:pt x="78356" y="84312"/>
                </a:lnTo>
                <a:lnTo>
                  <a:pt x="80466" y="82447"/>
                </a:lnTo>
                <a:lnTo>
                  <a:pt x="82448" y="80453"/>
                </a:lnTo>
                <a:lnTo>
                  <a:pt x="84325" y="78343"/>
                </a:lnTo>
                <a:lnTo>
                  <a:pt x="86073" y="76128"/>
                </a:lnTo>
                <a:lnTo>
                  <a:pt x="87692" y="73810"/>
                </a:lnTo>
                <a:lnTo>
                  <a:pt x="89181" y="71389"/>
                </a:lnTo>
                <a:lnTo>
                  <a:pt x="90515" y="68877"/>
                </a:lnTo>
                <a:lnTo>
                  <a:pt x="91706" y="66287"/>
                </a:lnTo>
                <a:lnTo>
                  <a:pt x="92742" y="63619"/>
                </a:lnTo>
                <a:lnTo>
                  <a:pt x="93623" y="60874"/>
                </a:lnTo>
                <a:lnTo>
                  <a:pt x="94348" y="58051"/>
                </a:lnTo>
                <a:lnTo>
                  <a:pt x="94892" y="55176"/>
                </a:lnTo>
                <a:lnTo>
                  <a:pt x="95254" y="52237"/>
                </a:lnTo>
                <a:lnTo>
                  <a:pt x="95449" y="49246"/>
                </a:lnTo>
                <a:lnTo>
                  <a:pt x="95462" y="47731"/>
                </a:lnTo>
                <a:lnTo>
                  <a:pt x="95449" y="46501"/>
                </a:lnTo>
                <a:lnTo>
                  <a:pt x="95319" y="44066"/>
                </a:lnTo>
                <a:lnTo>
                  <a:pt x="95073" y="41658"/>
                </a:lnTo>
                <a:lnTo>
                  <a:pt x="94710" y="39288"/>
                </a:lnTo>
                <a:lnTo>
                  <a:pt x="94244" y="36957"/>
                </a:lnTo>
                <a:lnTo>
                  <a:pt x="93649" y="34678"/>
                </a:lnTo>
                <a:lnTo>
                  <a:pt x="92949" y="32438"/>
                </a:lnTo>
                <a:lnTo>
                  <a:pt x="92147" y="30249"/>
                </a:lnTo>
                <a:lnTo>
                  <a:pt x="91240" y="28100"/>
                </a:lnTo>
                <a:lnTo>
                  <a:pt x="90230" y="26015"/>
                </a:lnTo>
                <a:lnTo>
                  <a:pt x="89129" y="23982"/>
                </a:lnTo>
                <a:lnTo>
                  <a:pt x="87938" y="22014"/>
                </a:lnTo>
                <a:lnTo>
                  <a:pt x="86643" y="20110"/>
                </a:lnTo>
                <a:lnTo>
                  <a:pt x="85270" y="18271"/>
                </a:lnTo>
                <a:lnTo>
                  <a:pt x="83807" y="16510"/>
                </a:lnTo>
                <a:lnTo>
                  <a:pt x="82266" y="14814"/>
                </a:lnTo>
                <a:lnTo>
                  <a:pt x="80648" y="13195"/>
                </a:lnTo>
                <a:lnTo>
                  <a:pt x="78951" y="11654"/>
                </a:lnTo>
                <a:lnTo>
                  <a:pt x="77177" y="10191"/>
                </a:lnTo>
                <a:lnTo>
                  <a:pt x="75338" y="8818"/>
                </a:lnTo>
                <a:lnTo>
                  <a:pt x="73435" y="7523"/>
                </a:lnTo>
                <a:lnTo>
                  <a:pt x="71467" y="6332"/>
                </a:lnTo>
                <a:lnTo>
                  <a:pt x="69447" y="5231"/>
                </a:lnTo>
                <a:lnTo>
                  <a:pt x="67362" y="4221"/>
                </a:lnTo>
                <a:lnTo>
                  <a:pt x="65212" y="3315"/>
                </a:lnTo>
                <a:lnTo>
                  <a:pt x="63024" y="2512"/>
                </a:lnTo>
                <a:lnTo>
                  <a:pt x="60784" y="1813"/>
                </a:lnTo>
                <a:lnTo>
                  <a:pt x="58492" y="1217"/>
                </a:lnTo>
                <a:lnTo>
                  <a:pt x="56174" y="738"/>
                </a:lnTo>
                <a:lnTo>
                  <a:pt x="53804" y="376"/>
                </a:lnTo>
                <a:lnTo>
                  <a:pt x="51395" y="129"/>
                </a:lnTo>
                <a:lnTo>
                  <a:pt x="48961" y="13"/>
                </a:lnTo>
                <a:lnTo>
                  <a:pt x="477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3"/>
          <p:cNvSpPr txBox="1"/>
          <p:nvPr>
            <p:ph type="title"/>
          </p:nvPr>
        </p:nvSpPr>
        <p:spPr>
          <a:xfrm>
            <a:off x="457200" y="1161300"/>
            <a:ext cx="6117300" cy="13806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10" name="Google Shape;610;p103"/>
          <p:cNvSpPr txBox="1"/>
          <p:nvPr>
            <p:ph idx="1" type="body"/>
          </p:nvPr>
        </p:nvSpPr>
        <p:spPr>
          <a:xfrm>
            <a:off x="457200" y="2633475"/>
            <a:ext cx="6117300" cy="1847100"/>
          </a:xfrm>
          <a:prstGeom prst="rect">
            <a:avLst/>
          </a:prstGeom>
          <a:noFill/>
          <a:ln>
            <a:noFill/>
          </a:ln>
        </p:spPr>
        <p:txBody>
          <a:bodyPr anchorCtr="0" anchor="t" bIns="0" lIns="0" spcFirstLastPara="1" rIns="0" wrap="square" tIns="0">
            <a:noAutofit/>
          </a:bodyPr>
          <a:lstStyle>
            <a:lvl1pPr indent="-298450" lvl="0" marL="457200" rtl="0">
              <a:lnSpc>
                <a:spcPct val="100000"/>
              </a:lnSpc>
              <a:spcBef>
                <a:spcPts val="0"/>
              </a:spcBef>
              <a:spcAft>
                <a:spcPts val="0"/>
              </a:spcAft>
              <a:buClr>
                <a:schemeClr val="lt1"/>
              </a:buClr>
              <a:buSzPts val="1100"/>
              <a:buFont typeface="Montserrat"/>
              <a:buChar char="●"/>
              <a:defRPr b="1" sz="1100">
                <a:solidFill>
                  <a:schemeClr val="lt1"/>
                </a:solidFill>
                <a:latin typeface="Montserrat"/>
                <a:ea typeface="Montserrat"/>
                <a:cs typeface="Montserrat"/>
                <a:sym typeface="Montserrat"/>
              </a:defRPr>
            </a:lvl1pPr>
            <a:lvl2pPr indent="-298450" lvl="1" marL="9144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2pPr>
            <a:lvl3pPr indent="-298450" lvl="2" marL="13716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3pPr>
            <a:lvl4pPr indent="-298450" lvl="3" marL="18288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4pPr>
            <a:lvl5pPr indent="-298450" lvl="4" marL="22860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5pPr>
            <a:lvl6pPr indent="-298450" lvl="5" marL="27432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6pPr>
            <a:lvl7pPr indent="-298450" lvl="6" marL="32004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7pPr>
            <a:lvl8pPr indent="-298450" lvl="7" marL="3657600" rtl="0">
              <a:lnSpc>
                <a:spcPct val="100000"/>
              </a:lnSpc>
              <a:spcBef>
                <a:spcPts val="400"/>
              </a:spcBef>
              <a:spcAft>
                <a:spcPts val="0"/>
              </a:spcAft>
              <a:buClr>
                <a:schemeClr val="lt1"/>
              </a:buClr>
              <a:buSzPts val="1100"/>
              <a:buFont typeface="Montserrat"/>
              <a:buChar char="○"/>
              <a:defRPr sz="1100">
                <a:solidFill>
                  <a:schemeClr val="lt1"/>
                </a:solidFill>
                <a:latin typeface="Montserrat"/>
                <a:ea typeface="Montserrat"/>
                <a:cs typeface="Montserrat"/>
                <a:sym typeface="Montserrat"/>
              </a:defRPr>
            </a:lvl8pPr>
            <a:lvl9pPr indent="-298450" lvl="8" marL="4114800" rtl="0">
              <a:lnSpc>
                <a:spcPct val="100000"/>
              </a:lnSpc>
              <a:spcBef>
                <a:spcPts val="400"/>
              </a:spcBef>
              <a:spcAft>
                <a:spcPts val="400"/>
              </a:spcAft>
              <a:buClr>
                <a:schemeClr val="lt1"/>
              </a:buClr>
              <a:buSzPts val="1100"/>
              <a:buFont typeface="Montserrat"/>
              <a:buChar char="■"/>
              <a:defRPr sz="1100">
                <a:solidFill>
                  <a:schemeClr val="lt1"/>
                </a:solidFill>
                <a:latin typeface="Montserrat"/>
                <a:ea typeface="Montserrat"/>
                <a:cs typeface="Montserrat"/>
                <a:sym typeface="Montserrat"/>
              </a:defRPr>
            </a:lvl9pPr>
          </a:lstStyle>
          <a:p/>
        </p:txBody>
      </p:sp>
      <p:sp>
        <p:nvSpPr>
          <p:cNvPr id="611" name="Google Shape;611;p103"/>
          <p:cNvSpPr/>
          <p:nvPr/>
        </p:nvSpPr>
        <p:spPr>
          <a:xfrm>
            <a:off x="457200" y="4725511"/>
            <a:ext cx="910023" cy="83276"/>
          </a:xfrm>
          <a:custGeom>
            <a:rect b="b" l="l" r="r" t="t"/>
            <a:pathLst>
              <a:path extrusionOk="0" h="19155" w="209321">
                <a:moveTo>
                  <a:pt x="1" y="461"/>
                </a:moveTo>
                <a:lnTo>
                  <a:pt x="1" y="18715"/>
                </a:lnTo>
                <a:lnTo>
                  <a:pt x="12554" y="18715"/>
                </a:lnTo>
                <a:lnTo>
                  <a:pt x="12554" y="15823"/>
                </a:lnTo>
                <a:lnTo>
                  <a:pt x="3249" y="15823"/>
                </a:lnTo>
                <a:lnTo>
                  <a:pt x="3249" y="10667"/>
                </a:lnTo>
                <a:lnTo>
                  <a:pt x="11632" y="10667"/>
                </a:lnTo>
                <a:lnTo>
                  <a:pt x="11632" y="7943"/>
                </a:lnTo>
                <a:lnTo>
                  <a:pt x="3249" y="7943"/>
                </a:lnTo>
                <a:lnTo>
                  <a:pt x="3249" y="3311"/>
                </a:lnTo>
                <a:lnTo>
                  <a:pt x="12093" y="3311"/>
                </a:lnTo>
                <a:lnTo>
                  <a:pt x="12093" y="461"/>
                </a:lnTo>
                <a:close/>
                <a:moveTo>
                  <a:pt x="18946" y="461"/>
                </a:moveTo>
                <a:lnTo>
                  <a:pt x="18946" y="18715"/>
                </a:lnTo>
                <a:lnTo>
                  <a:pt x="22174" y="18715"/>
                </a:lnTo>
                <a:lnTo>
                  <a:pt x="22174" y="461"/>
                </a:lnTo>
                <a:close/>
                <a:moveTo>
                  <a:pt x="52540" y="461"/>
                </a:moveTo>
                <a:lnTo>
                  <a:pt x="52540" y="18715"/>
                </a:lnTo>
                <a:lnTo>
                  <a:pt x="55789" y="18715"/>
                </a:lnTo>
                <a:lnTo>
                  <a:pt x="55789" y="10625"/>
                </a:lnTo>
                <a:lnTo>
                  <a:pt x="64318" y="10625"/>
                </a:lnTo>
                <a:lnTo>
                  <a:pt x="64318" y="18715"/>
                </a:lnTo>
                <a:lnTo>
                  <a:pt x="67567" y="18715"/>
                </a:lnTo>
                <a:lnTo>
                  <a:pt x="67567" y="461"/>
                </a:lnTo>
                <a:lnTo>
                  <a:pt x="64318" y="461"/>
                </a:lnTo>
                <a:lnTo>
                  <a:pt x="64318" y="7838"/>
                </a:lnTo>
                <a:lnTo>
                  <a:pt x="55789" y="7838"/>
                </a:lnTo>
                <a:lnTo>
                  <a:pt x="55789" y="461"/>
                </a:lnTo>
                <a:close/>
                <a:moveTo>
                  <a:pt x="72890" y="461"/>
                </a:moveTo>
                <a:lnTo>
                  <a:pt x="72890" y="3311"/>
                </a:lnTo>
                <a:lnTo>
                  <a:pt x="78485" y="3311"/>
                </a:lnTo>
                <a:lnTo>
                  <a:pt x="78485" y="18715"/>
                </a:lnTo>
                <a:lnTo>
                  <a:pt x="81734" y="18715"/>
                </a:lnTo>
                <a:lnTo>
                  <a:pt x="81734" y="3311"/>
                </a:lnTo>
                <a:lnTo>
                  <a:pt x="87329" y="3311"/>
                </a:lnTo>
                <a:lnTo>
                  <a:pt x="87329" y="461"/>
                </a:lnTo>
                <a:close/>
                <a:moveTo>
                  <a:pt x="92652" y="461"/>
                </a:moveTo>
                <a:lnTo>
                  <a:pt x="92652" y="18715"/>
                </a:lnTo>
                <a:lnTo>
                  <a:pt x="95901" y="18715"/>
                </a:lnTo>
                <a:lnTo>
                  <a:pt x="95901" y="10625"/>
                </a:lnTo>
                <a:lnTo>
                  <a:pt x="104430" y="10625"/>
                </a:lnTo>
                <a:lnTo>
                  <a:pt x="104430" y="18715"/>
                </a:lnTo>
                <a:lnTo>
                  <a:pt x="107658" y="18715"/>
                </a:lnTo>
                <a:lnTo>
                  <a:pt x="107658" y="461"/>
                </a:lnTo>
                <a:lnTo>
                  <a:pt x="104430" y="461"/>
                </a:lnTo>
                <a:lnTo>
                  <a:pt x="104430" y="7838"/>
                </a:lnTo>
                <a:lnTo>
                  <a:pt x="95901" y="7838"/>
                </a:lnTo>
                <a:lnTo>
                  <a:pt x="95901" y="461"/>
                </a:lnTo>
                <a:close/>
                <a:moveTo>
                  <a:pt x="124570" y="461"/>
                </a:moveTo>
                <a:lnTo>
                  <a:pt x="124570" y="18715"/>
                </a:lnTo>
                <a:lnTo>
                  <a:pt x="135551" y="18715"/>
                </a:lnTo>
                <a:lnTo>
                  <a:pt x="135551" y="15823"/>
                </a:lnTo>
                <a:lnTo>
                  <a:pt x="127818" y="15823"/>
                </a:lnTo>
                <a:lnTo>
                  <a:pt x="127818" y="461"/>
                </a:lnTo>
                <a:close/>
                <a:moveTo>
                  <a:pt x="140937" y="461"/>
                </a:moveTo>
                <a:lnTo>
                  <a:pt x="140937" y="18715"/>
                </a:lnTo>
                <a:lnTo>
                  <a:pt x="144186" y="18715"/>
                </a:lnTo>
                <a:lnTo>
                  <a:pt x="144186" y="461"/>
                </a:lnTo>
                <a:close/>
                <a:moveTo>
                  <a:pt x="174553" y="461"/>
                </a:moveTo>
                <a:lnTo>
                  <a:pt x="174553" y="18715"/>
                </a:lnTo>
                <a:lnTo>
                  <a:pt x="177801" y="18715"/>
                </a:lnTo>
                <a:lnTo>
                  <a:pt x="177801" y="10625"/>
                </a:lnTo>
                <a:lnTo>
                  <a:pt x="186331" y="10625"/>
                </a:lnTo>
                <a:lnTo>
                  <a:pt x="186331" y="18715"/>
                </a:lnTo>
                <a:lnTo>
                  <a:pt x="189579" y="18715"/>
                </a:lnTo>
                <a:lnTo>
                  <a:pt x="189579" y="461"/>
                </a:lnTo>
                <a:lnTo>
                  <a:pt x="186331" y="461"/>
                </a:lnTo>
                <a:lnTo>
                  <a:pt x="186331" y="7838"/>
                </a:lnTo>
                <a:lnTo>
                  <a:pt x="177801" y="7838"/>
                </a:lnTo>
                <a:lnTo>
                  <a:pt x="177801" y="461"/>
                </a:lnTo>
                <a:close/>
                <a:moveTo>
                  <a:pt x="194902" y="461"/>
                </a:moveTo>
                <a:lnTo>
                  <a:pt x="194902" y="3311"/>
                </a:lnTo>
                <a:lnTo>
                  <a:pt x="200497" y="3311"/>
                </a:lnTo>
                <a:lnTo>
                  <a:pt x="200497" y="18715"/>
                </a:lnTo>
                <a:lnTo>
                  <a:pt x="203746" y="18715"/>
                </a:lnTo>
                <a:lnTo>
                  <a:pt x="203746" y="3311"/>
                </a:lnTo>
                <a:lnTo>
                  <a:pt x="209320" y="3311"/>
                </a:lnTo>
                <a:lnTo>
                  <a:pt x="209320" y="461"/>
                </a:lnTo>
                <a:close/>
                <a:moveTo>
                  <a:pt x="38436" y="0"/>
                </a:moveTo>
                <a:lnTo>
                  <a:pt x="37388" y="21"/>
                </a:lnTo>
                <a:lnTo>
                  <a:pt x="35439" y="356"/>
                </a:lnTo>
                <a:lnTo>
                  <a:pt x="34517" y="671"/>
                </a:lnTo>
                <a:lnTo>
                  <a:pt x="33637" y="1027"/>
                </a:lnTo>
                <a:lnTo>
                  <a:pt x="32065" y="1991"/>
                </a:lnTo>
                <a:lnTo>
                  <a:pt x="31395" y="2578"/>
                </a:lnTo>
                <a:lnTo>
                  <a:pt x="30745" y="3227"/>
                </a:lnTo>
                <a:lnTo>
                  <a:pt x="29697" y="4715"/>
                </a:lnTo>
                <a:lnTo>
                  <a:pt x="29299" y="5575"/>
                </a:lnTo>
                <a:lnTo>
                  <a:pt x="29110" y="6036"/>
                </a:lnTo>
                <a:lnTo>
                  <a:pt x="28838" y="6958"/>
                </a:lnTo>
                <a:lnTo>
                  <a:pt x="28649" y="7943"/>
                </a:lnTo>
                <a:lnTo>
                  <a:pt x="28545" y="8991"/>
                </a:lnTo>
                <a:lnTo>
                  <a:pt x="28545" y="9535"/>
                </a:lnTo>
                <a:lnTo>
                  <a:pt x="28565" y="10583"/>
                </a:lnTo>
                <a:lnTo>
                  <a:pt x="28817" y="12071"/>
                </a:lnTo>
                <a:lnTo>
                  <a:pt x="29089" y="12993"/>
                </a:lnTo>
                <a:lnTo>
                  <a:pt x="29278" y="13434"/>
                </a:lnTo>
                <a:lnTo>
                  <a:pt x="29676" y="14293"/>
                </a:lnTo>
                <a:lnTo>
                  <a:pt x="30682" y="15823"/>
                </a:lnTo>
                <a:lnTo>
                  <a:pt x="31332" y="16472"/>
                </a:lnTo>
                <a:lnTo>
                  <a:pt x="32002" y="17080"/>
                </a:lnTo>
                <a:lnTo>
                  <a:pt x="33574" y="18086"/>
                </a:lnTo>
                <a:lnTo>
                  <a:pt x="34475" y="18463"/>
                </a:lnTo>
                <a:lnTo>
                  <a:pt x="35397" y="18778"/>
                </a:lnTo>
                <a:lnTo>
                  <a:pt x="37430" y="19134"/>
                </a:lnTo>
                <a:lnTo>
                  <a:pt x="38520" y="19155"/>
                </a:lnTo>
                <a:lnTo>
                  <a:pt x="39568" y="19155"/>
                </a:lnTo>
                <a:lnTo>
                  <a:pt x="41475" y="18966"/>
                </a:lnTo>
                <a:lnTo>
                  <a:pt x="42334" y="18778"/>
                </a:lnTo>
                <a:lnTo>
                  <a:pt x="43152" y="18589"/>
                </a:lnTo>
                <a:lnTo>
                  <a:pt x="44681" y="18065"/>
                </a:lnTo>
                <a:lnTo>
                  <a:pt x="45394" y="17751"/>
                </a:lnTo>
                <a:lnTo>
                  <a:pt x="45394" y="8299"/>
                </a:lnTo>
                <a:lnTo>
                  <a:pt x="38415" y="8299"/>
                </a:lnTo>
                <a:lnTo>
                  <a:pt x="38415" y="10982"/>
                </a:lnTo>
                <a:lnTo>
                  <a:pt x="42250" y="10982"/>
                </a:lnTo>
                <a:lnTo>
                  <a:pt x="42250" y="15613"/>
                </a:lnTo>
                <a:lnTo>
                  <a:pt x="41454" y="15906"/>
                </a:lnTo>
                <a:lnTo>
                  <a:pt x="39631" y="16221"/>
                </a:lnTo>
                <a:lnTo>
                  <a:pt x="38625" y="16263"/>
                </a:lnTo>
                <a:lnTo>
                  <a:pt x="37870" y="16242"/>
                </a:lnTo>
                <a:lnTo>
                  <a:pt x="36508" y="15990"/>
                </a:lnTo>
                <a:lnTo>
                  <a:pt x="35900" y="15760"/>
                </a:lnTo>
                <a:lnTo>
                  <a:pt x="35314" y="15487"/>
                </a:lnTo>
                <a:lnTo>
                  <a:pt x="34287" y="14796"/>
                </a:lnTo>
                <a:lnTo>
                  <a:pt x="33868" y="14356"/>
                </a:lnTo>
                <a:lnTo>
                  <a:pt x="33469" y="13895"/>
                </a:lnTo>
                <a:lnTo>
                  <a:pt x="32820" y="12826"/>
                </a:lnTo>
                <a:lnTo>
                  <a:pt x="32568" y="12218"/>
                </a:lnTo>
                <a:lnTo>
                  <a:pt x="32359" y="11610"/>
                </a:lnTo>
                <a:lnTo>
                  <a:pt x="32149" y="10248"/>
                </a:lnTo>
                <a:lnTo>
                  <a:pt x="32128" y="9535"/>
                </a:lnTo>
                <a:lnTo>
                  <a:pt x="32149" y="8844"/>
                </a:lnTo>
                <a:lnTo>
                  <a:pt x="32359" y="7524"/>
                </a:lnTo>
                <a:lnTo>
                  <a:pt x="32568" y="6916"/>
                </a:lnTo>
                <a:lnTo>
                  <a:pt x="32820" y="6308"/>
                </a:lnTo>
                <a:lnTo>
                  <a:pt x="33448" y="5260"/>
                </a:lnTo>
                <a:lnTo>
                  <a:pt x="33847" y="4799"/>
                </a:lnTo>
                <a:lnTo>
                  <a:pt x="34266" y="4359"/>
                </a:lnTo>
                <a:lnTo>
                  <a:pt x="35272" y="3647"/>
                </a:lnTo>
                <a:lnTo>
                  <a:pt x="35838" y="3374"/>
                </a:lnTo>
                <a:lnTo>
                  <a:pt x="36445" y="3144"/>
                </a:lnTo>
                <a:lnTo>
                  <a:pt x="37745" y="2892"/>
                </a:lnTo>
                <a:lnTo>
                  <a:pt x="38457" y="2871"/>
                </a:lnTo>
                <a:lnTo>
                  <a:pt x="39191" y="2892"/>
                </a:lnTo>
                <a:lnTo>
                  <a:pt x="40553" y="3165"/>
                </a:lnTo>
                <a:lnTo>
                  <a:pt x="41182" y="3395"/>
                </a:lnTo>
                <a:lnTo>
                  <a:pt x="41768" y="3688"/>
                </a:lnTo>
                <a:lnTo>
                  <a:pt x="42753" y="4338"/>
                </a:lnTo>
                <a:lnTo>
                  <a:pt x="43110" y="4715"/>
                </a:lnTo>
                <a:lnTo>
                  <a:pt x="45352" y="2284"/>
                </a:lnTo>
                <a:lnTo>
                  <a:pt x="44786" y="1802"/>
                </a:lnTo>
                <a:lnTo>
                  <a:pt x="43319" y="964"/>
                </a:lnTo>
                <a:lnTo>
                  <a:pt x="42439" y="629"/>
                </a:lnTo>
                <a:lnTo>
                  <a:pt x="41517" y="335"/>
                </a:lnTo>
                <a:lnTo>
                  <a:pt x="39505" y="21"/>
                </a:lnTo>
                <a:lnTo>
                  <a:pt x="38436" y="0"/>
                </a:lnTo>
                <a:close/>
                <a:moveTo>
                  <a:pt x="160448" y="0"/>
                </a:moveTo>
                <a:lnTo>
                  <a:pt x="159401" y="21"/>
                </a:lnTo>
                <a:lnTo>
                  <a:pt x="157431" y="356"/>
                </a:lnTo>
                <a:lnTo>
                  <a:pt x="156530" y="671"/>
                </a:lnTo>
                <a:lnTo>
                  <a:pt x="155649" y="1027"/>
                </a:lnTo>
                <a:lnTo>
                  <a:pt x="154078" y="1991"/>
                </a:lnTo>
                <a:lnTo>
                  <a:pt x="153386" y="2578"/>
                </a:lnTo>
                <a:lnTo>
                  <a:pt x="152757" y="3227"/>
                </a:lnTo>
                <a:lnTo>
                  <a:pt x="151709" y="4715"/>
                </a:lnTo>
                <a:lnTo>
                  <a:pt x="151311" y="5575"/>
                </a:lnTo>
                <a:lnTo>
                  <a:pt x="151123" y="6036"/>
                </a:lnTo>
                <a:lnTo>
                  <a:pt x="150850" y="6958"/>
                </a:lnTo>
                <a:lnTo>
                  <a:pt x="150662" y="7943"/>
                </a:lnTo>
                <a:lnTo>
                  <a:pt x="150557" y="8991"/>
                </a:lnTo>
                <a:lnTo>
                  <a:pt x="150557" y="9535"/>
                </a:lnTo>
                <a:lnTo>
                  <a:pt x="150578" y="10583"/>
                </a:lnTo>
                <a:lnTo>
                  <a:pt x="150829" y="12071"/>
                </a:lnTo>
                <a:lnTo>
                  <a:pt x="151102" y="12993"/>
                </a:lnTo>
                <a:lnTo>
                  <a:pt x="151290" y="13434"/>
                </a:lnTo>
                <a:lnTo>
                  <a:pt x="151667" y="14293"/>
                </a:lnTo>
                <a:lnTo>
                  <a:pt x="152694" y="15823"/>
                </a:lnTo>
                <a:lnTo>
                  <a:pt x="153323" y="16472"/>
                </a:lnTo>
                <a:lnTo>
                  <a:pt x="154015" y="17080"/>
                </a:lnTo>
                <a:lnTo>
                  <a:pt x="155586" y="18086"/>
                </a:lnTo>
                <a:lnTo>
                  <a:pt x="156467" y="18463"/>
                </a:lnTo>
                <a:lnTo>
                  <a:pt x="157410" y="18778"/>
                </a:lnTo>
                <a:lnTo>
                  <a:pt x="159422" y="19134"/>
                </a:lnTo>
                <a:lnTo>
                  <a:pt x="160511" y="19155"/>
                </a:lnTo>
                <a:lnTo>
                  <a:pt x="161580" y="19155"/>
                </a:lnTo>
                <a:lnTo>
                  <a:pt x="163487" y="18966"/>
                </a:lnTo>
                <a:lnTo>
                  <a:pt x="164347" y="18778"/>
                </a:lnTo>
                <a:lnTo>
                  <a:pt x="165164" y="18589"/>
                </a:lnTo>
                <a:lnTo>
                  <a:pt x="166694" y="18065"/>
                </a:lnTo>
                <a:lnTo>
                  <a:pt x="167385" y="17751"/>
                </a:lnTo>
                <a:lnTo>
                  <a:pt x="167385" y="8299"/>
                </a:lnTo>
                <a:lnTo>
                  <a:pt x="160407" y="8299"/>
                </a:lnTo>
                <a:lnTo>
                  <a:pt x="160407" y="10982"/>
                </a:lnTo>
                <a:lnTo>
                  <a:pt x="164263" y="10982"/>
                </a:lnTo>
                <a:lnTo>
                  <a:pt x="164263" y="15613"/>
                </a:lnTo>
                <a:lnTo>
                  <a:pt x="163466" y="15906"/>
                </a:lnTo>
                <a:lnTo>
                  <a:pt x="161643" y="16221"/>
                </a:lnTo>
                <a:lnTo>
                  <a:pt x="160616" y="16263"/>
                </a:lnTo>
                <a:lnTo>
                  <a:pt x="159883" y="16242"/>
                </a:lnTo>
                <a:lnTo>
                  <a:pt x="158520" y="15990"/>
                </a:lnTo>
                <a:lnTo>
                  <a:pt x="157913" y="15760"/>
                </a:lnTo>
                <a:lnTo>
                  <a:pt x="157326" y="15487"/>
                </a:lnTo>
                <a:lnTo>
                  <a:pt x="156299" y="14796"/>
                </a:lnTo>
                <a:lnTo>
                  <a:pt x="155880" y="14356"/>
                </a:lnTo>
                <a:lnTo>
                  <a:pt x="155461" y="13895"/>
                </a:lnTo>
                <a:lnTo>
                  <a:pt x="154832" y="12826"/>
                </a:lnTo>
                <a:lnTo>
                  <a:pt x="154581" y="12218"/>
                </a:lnTo>
                <a:lnTo>
                  <a:pt x="154371" y="11610"/>
                </a:lnTo>
                <a:lnTo>
                  <a:pt x="154140" y="10248"/>
                </a:lnTo>
                <a:lnTo>
                  <a:pt x="154140" y="9535"/>
                </a:lnTo>
                <a:lnTo>
                  <a:pt x="154140" y="8844"/>
                </a:lnTo>
                <a:lnTo>
                  <a:pt x="154371" y="7524"/>
                </a:lnTo>
                <a:lnTo>
                  <a:pt x="154581" y="6916"/>
                </a:lnTo>
                <a:lnTo>
                  <a:pt x="154832" y="6308"/>
                </a:lnTo>
                <a:lnTo>
                  <a:pt x="155461" y="5260"/>
                </a:lnTo>
                <a:lnTo>
                  <a:pt x="155859" y="4799"/>
                </a:lnTo>
                <a:lnTo>
                  <a:pt x="156278" y="4359"/>
                </a:lnTo>
                <a:lnTo>
                  <a:pt x="157284" y="3647"/>
                </a:lnTo>
                <a:lnTo>
                  <a:pt x="157850" y="3374"/>
                </a:lnTo>
                <a:lnTo>
                  <a:pt x="158458" y="3144"/>
                </a:lnTo>
                <a:lnTo>
                  <a:pt x="159757" y="2892"/>
                </a:lnTo>
                <a:lnTo>
                  <a:pt x="160469" y="2871"/>
                </a:lnTo>
                <a:lnTo>
                  <a:pt x="161182" y="2892"/>
                </a:lnTo>
                <a:lnTo>
                  <a:pt x="162544" y="3165"/>
                </a:lnTo>
                <a:lnTo>
                  <a:pt x="163194" y="3395"/>
                </a:lnTo>
                <a:lnTo>
                  <a:pt x="163781" y="3688"/>
                </a:lnTo>
                <a:lnTo>
                  <a:pt x="164766" y="4338"/>
                </a:lnTo>
                <a:lnTo>
                  <a:pt x="165122" y="4715"/>
                </a:lnTo>
                <a:lnTo>
                  <a:pt x="167364" y="2284"/>
                </a:lnTo>
                <a:lnTo>
                  <a:pt x="166778" y="1802"/>
                </a:lnTo>
                <a:lnTo>
                  <a:pt x="165331" y="964"/>
                </a:lnTo>
                <a:lnTo>
                  <a:pt x="164451" y="629"/>
                </a:lnTo>
                <a:lnTo>
                  <a:pt x="163529" y="335"/>
                </a:lnTo>
                <a:lnTo>
                  <a:pt x="161517" y="21"/>
                </a:lnTo>
                <a:lnTo>
                  <a:pt x="160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3"/>
          <p:cNvSpPr txBox="1"/>
          <p:nvPr/>
        </p:nvSpPr>
        <p:spPr>
          <a:xfrm>
            <a:off x="4686150" y="4680769"/>
            <a:ext cx="4000500" cy="13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
                <a:solidFill>
                  <a:schemeClr val="lt1"/>
                </a:solidFill>
                <a:latin typeface="Montserrat"/>
                <a:ea typeface="Montserrat"/>
                <a:cs typeface="Montserrat"/>
                <a:sym typeface="Montserrat"/>
              </a:rPr>
              <a:t>© 2024 Confidential  |  </a:t>
            </a:r>
            <a:fld id="{00000000-1234-1234-1234-123412341234}" type="slidenum">
              <a:rPr lang="en" sz="500">
                <a:solidFill>
                  <a:schemeClr val="lt1"/>
                </a:solidFill>
                <a:latin typeface="Montserrat"/>
                <a:ea typeface="Montserrat"/>
                <a:cs typeface="Montserrat"/>
                <a:sym typeface="Montserrat"/>
              </a:rPr>
              <a:t>‹#›</a:t>
            </a:fld>
            <a:endParaRPr sz="500">
              <a:solidFill>
                <a:schemeClr val="lt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 id="2147483796" r:id="rId49"/>
    <p:sldLayoutId id="2147483797" r:id="rId50"/>
    <p:sldLayoutId id="2147483798" r:id="rId51"/>
    <p:sldLayoutId id="2147483799" r:id="rId52"/>
    <p:sldLayoutId id="2147483800" r:id="rId53"/>
    <p:sldLayoutId id="2147483801" r:id="rId54"/>
    <p:sldLayoutId id="2147483802" r:id="rId55"/>
    <p:sldLayoutId id="2147483803" r:id="rId56"/>
    <p:sldLayoutId id="2147483804" r:id="rId57"/>
    <p:sldLayoutId id="2147483805" r:id="rId58"/>
    <p:sldLayoutId id="2147483806" r:id="rId59"/>
    <p:sldLayoutId id="2147483807" r:id="rId60"/>
    <p:sldLayoutId id="2147483808" r:id="rId61"/>
    <p:sldLayoutId id="2147483809" r:id="rId62"/>
    <p:sldLayoutId id="2147483810" r:id="rId63"/>
    <p:sldLayoutId id="2147483811" r:id="rId64"/>
    <p:sldLayoutId id="2147483812" r:id="rId65"/>
    <p:sldLayoutId id="2147483813" r:id="rId66"/>
    <p:sldLayoutId id="2147483814" r:id="rId67"/>
    <p:sldLayoutId id="2147483815" r:id="rId68"/>
    <p:sldLayoutId id="2147483816" r:id="rId69"/>
    <p:sldLayoutId id="2147483817" r:id="rId70"/>
    <p:sldLayoutId id="2147483818" r:id="rId71"/>
    <p:sldLayoutId id="2147483819" r:id="rId72"/>
    <p:sldLayoutId id="2147483820" r:id="rId73"/>
    <p:sldLayoutId id="2147483821" r:id="rId74"/>
    <p:sldLayoutId id="2147483822" r:id="rId75"/>
    <p:sldLayoutId id="2147483823" r:id="rId76"/>
    <p:sldLayoutId id="2147483824" r:id="rId77"/>
    <p:sldLayoutId id="2147483825" r:id="rId78"/>
    <p:sldLayoutId id="2147483826" r:id="rId79"/>
    <p:sldLayoutId id="2147483827" r:id="rId80"/>
    <p:sldLayoutId id="2147483828" r:id="rId81"/>
    <p:sldLayoutId id="2147483829" r:id="rId82"/>
    <p:sldLayoutId id="2147483830" r:id="rId83"/>
    <p:sldLayoutId id="2147483831" r:id="rId84"/>
    <p:sldLayoutId id="2147483832" r:id="rId85"/>
    <p:sldLayoutId id="2147483833" r:id="rId86"/>
    <p:sldLayoutId id="2147483834" r:id="rId87"/>
    <p:sldLayoutId id="2147483835" r:id="rId88"/>
    <p:sldLayoutId id="2147483836" r:id="rId8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chemeClr val="dk2"/>
          </p15:clr>
        </p15:guide>
        <p15:guide id="2" pos="2880">
          <p15:clr>
            <a:schemeClr val="dk2"/>
          </p15:clr>
        </p15:guide>
        <p15:guide id="3" pos="288">
          <p15:clr>
            <a:srgbClr val="FF00FF"/>
          </p15:clr>
        </p15:guide>
        <p15:guide id="4" pos="5472">
          <p15:clr>
            <a:srgbClr val="FF00FF"/>
          </p15:clr>
        </p15:guide>
        <p15:guide id="5" pos="1475">
          <p15:clr>
            <a:srgbClr val="D5A6BD"/>
          </p15:clr>
        </p15:guide>
        <p15:guide id="6" pos="1619">
          <p15:clr>
            <a:srgbClr val="D5A6BD"/>
          </p15:clr>
        </p15:guide>
        <p15:guide id="7" pos="2811">
          <p15:clr>
            <a:srgbClr val="D5A6BD"/>
          </p15:clr>
        </p15:guide>
        <p15:guide id="8" pos="2955">
          <p15:clr>
            <a:srgbClr val="D5A6BD"/>
          </p15:clr>
        </p15:guide>
        <p15:guide id="9" pos="4141">
          <p15:clr>
            <a:srgbClr val="D5A6BD"/>
          </p15:clr>
        </p15:guide>
        <p15:guide id="10" pos="4285">
          <p15:clr>
            <a:srgbClr val="D5A6BD"/>
          </p15:clr>
        </p15:guide>
        <p15:guide id="11" orient="horz" pos="288">
          <p15:clr>
            <a:srgbClr val="FF00FF"/>
          </p15:clr>
        </p15:guide>
        <p15:guide id="12" orient="horz" pos="3030">
          <p15:clr>
            <a:srgbClr val="FF00FF"/>
          </p15:clr>
        </p15:guide>
        <p15:guide id="13" orient="horz" pos="1094">
          <p15:clr>
            <a:srgbClr val="00FF00"/>
          </p15:clr>
        </p15:guide>
        <p15:guide id="14" orient="horz" pos="732">
          <p15:clr>
            <a:srgbClr val="D5A6BD"/>
          </p15:clr>
        </p15:guide>
        <p15:guide id="15" orient="horz" pos="1601">
          <p15:clr>
            <a:srgbClr val="D5A6BD"/>
          </p15:clr>
        </p15:guide>
        <p15:guide id="16" orient="horz" pos="1659">
          <p15:clr>
            <a:srgbClr val="D5A6BD"/>
          </p15:clr>
        </p15:guide>
        <p15:guide id="17" orient="horz" pos="2822">
          <p15:clr>
            <a:srgbClr val="D5A6BD"/>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5.xml"/><Relationship Id="rId3" Type="http://schemas.openxmlformats.org/officeDocument/2006/relationships/hyperlink" Target="https://cloud.folio3.com/blog/generative-ai-in-devops/" TargetMode="External"/><Relationship Id="rId4" Type="http://schemas.openxmlformats.org/officeDocument/2006/relationships/hyperlink" Target="https://about.gitlab.com/topics/devops/the-role-of-ai-in-devops/" TargetMode="External"/><Relationship Id="rId9" Type="http://schemas.openxmlformats.org/officeDocument/2006/relationships/hyperlink" Target="https://www.xenonstack.com/insights/ai-in-devops" TargetMode="External"/><Relationship Id="rId5" Type="http://schemas.openxmlformats.org/officeDocument/2006/relationships/hyperlink" Target="https://devops.com/how-ai-addresses-devops-monitoring-and-observability-challenges/" TargetMode="External"/><Relationship Id="rId6" Type="http://schemas.openxmlformats.org/officeDocument/2006/relationships/hyperlink" Target="https://devops.com/logz-io-leverages-ai-to-identify-anomalies-in-real-time/" TargetMode="External"/><Relationship Id="rId7" Type="http://schemas.openxmlformats.org/officeDocument/2006/relationships/hyperlink" Target="https://www.techtarget.com/searchitoperations/tip/Generative-AI-use-cases-for-DevOps-and-IT" TargetMode="External"/><Relationship Id="rId8" Type="http://schemas.openxmlformats.org/officeDocument/2006/relationships/hyperlink" Target="https://clickup.com/blog/ai-tools-for-devops/" TargetMode="External"/><Relationship Id="rId11" Type="http://schemas.openxmlformats.org/officeDocument/2006/relationships/hyperlink" Target="https://www.techtarget.com/searchitoperations/tip/Generative-AI-use-cases-for-DevOps-and-IT" TargetMode="External"/><Relationship Id="rId10" Type="http://schemas.openxmlformats.org/officeDocument/2006/relationships/hyperlink" Target="https://about.gitlab.com/blog/2024/01/17/as-ai-becomes-standard-watch-for-these-4-devsecops-trends/" TargetMode="External"/><Relationship Id="rId13" Type="http://schemas.openxmlformats.org/officeDocument/2006/relationships/hyperlink" Target="https://devops.com/how-ai-transforms-devops-infrastructure/" TargetMode="External"/><Relationship Id="rId12" Type="http://schemas.openxmlformats.org/officeDocument/2006/relationships/hyperlink" Target="https://docs.arize.com/arize/what-is-ml-observability" TargetMode="External"/><Relationship Id="rId15" Type="http://schemas.openxmlformats.org/officeDocument/2006/relationships/hyperlink" Target="https://freeplay.ai/blog/building-products-with-llms-lessons-learned-from-industry-leaders" TargetMode="External"/><Relationship Id="rId14" Type="http://schemas.openxmlformats.org/officeDocument/2006/relationships/hyperlink" Target="https://devops.com/revolutionizing-the-nine-pillars-of-devops-with-ai-engineered-tools/" TargetMode="External"/><Relationship Id="rId17" Type="http://schemas.openxmlformats.org/officeDocument/2006/relationships/hyperlink" Target="https://www.databricks.com/glossary/llmops" TargetMode="External"/><Relationship Id="rId16" Type="http://schemas.openxmlformats.org/officeDocument/2006/relationships/hyperlink" Target="https://ml-ops.org/content/mlops-principles" TargetMode="External"/><Relationship Id="rId19" Type="http://schemas.openxmlformats.org/officeDocument/2006/relationships/hyperlink" Target="https://arize.com/blog-course/llmops-operationalizing-llms-at-scale/" TargetMode="External"/><Relationship Id="rId18" Type="http://schemas.openxmlformats.org/officeDocument/2006/relationships/hyperlink" Target="https://www.ibm.com/topics/llmop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3"/>
          <p:cNvSpPr txBox="1"/>
          <p:nvPr>
            <p:ph type="ctrTitle"/>
          </p:nvPr>
        </p:nvSpPr>
        <p:spPr>
          <a:xfrm>
            <a:off x="457200" y="1161300"/>
            <a:ext cx="8229600" cy="1380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Role of AI in DevOps</a:t>
            </a:r>
            <a:endParaRPr/>
          </a:p>
        </p:txBody>
      </p:sp>
      <p:sp>
        <p:nvSpPr>
          <p:cNvPr id="1169" name="Google Shape;1169;p193"/>
          <p:cNvSpPr txBox="1"/>
          <p:nvPr>
            <p:ph idx="1" type="subTitle"/>
          </p:nvPr>
        </p:nvSpPr>
        <p:spPr>
          <a:xfrm>
            <a:off x="457200" y="2633475"/>
            <a:ext cx="4005000" cy="1847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lt1"/>
              </a:buClr>
              <a:buSzPts val="1100"/>
              <a:buFont typeface="Arial"/>
              <a:buNone/>
            </a:pPr>
            <a:r>
              <a:rPr lang="en" sz="1200"/>
              <a:t>By Travis Frisinger</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2"/>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t>Intersection of AI and DevOps - Culture and Support</a:t>
            </a:r>
            <a:endParaRPr/>
          </a:p>
        </p:txBody>
      </p:sp>
      <p:sp>
        <p:nvSpPr>
          <p:cNvPr id="1230" name="Google Shape;1230;p202"/>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PagerDuty</a:t>
            </a:r>
            <a:br>
              <a:rPr lang="en"/>
            </a:br>
            <a:br>
              <a:rPr lang="en"/>
            </a:br>
            <a:r>
              <a:rPr lang="en"/>
              <a:t>Splunk On-Call</a:t>
            </a:r>
            <a:br>
              <a:rPr lang="en"/>
            </a:br>
            <a:br>
              <a:rPr lang="en"/>
            </a:br>
            <a:r>
              <a:rPr lang="en"/>
              <a:t>BigPanda</a:t>
            </a:r>
            <a:br>
              <a:rPr lang="en"/>
            </a:br>
            <a:br>
              <a:rPr lang="en"/>
            </a:br>
            <a:r>
              <a:rPr lang="en"/>
              <a:t>xMatters</a:t>
            </a:r>
            <a:endParaRPr/>
          </a:p>
        </p:txBody>
      </p:sp>
      <p:pic>
        <p:nvPicPr>
          <p:cNvPr id="1231" name="Google Shape;1231;p202"/>
          <p:cNvPicPr preferRelativeResize="0"/>
          <p:nvPr>
            <p:ph idx="2" type="pic"/>
          </p:nvPr>
        </p:nvPicPr>
        <p:blipFill rotWithShape="1">
          <a:blip r:embed="rId3">
            <a:alphaModFix/>
          </a:blip>
          <a:srcRect b="22426" l="0" r="0" t="22431"/>
          <a:stretch/>
        </p:blipFill>
        <p:spPr>
          <a:xfrm>
            <a:off x="457200" y="1161300"/>
            <a:ext cx="6117301" cy="33194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3"/>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t>Intersection of AI and DevOps - Culture and Support</a:t>
            </a:r>
            <a:endParaRPr/>
          </a:p>
        </p:txBody>
      </p:sp>
      <p:sp>
        <p:nvSpPr>
          <p:cNvPr id="1237" name="Google Shape;1237;p203"/>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Self Service</a:t>
            </a:r>
            <a:br>
              <a:rPr lang="en"/>
            </a:br>
            <a:br>
              <a:rPr lang="en"/>
            </a:br>
            <a:r>
              <a:rPr lang="en"/>
              <a:t>Streamlined Deployment</a:t>
            </a:r>
            <a:br>
              <a:rPr lang="en"/>
            </a:br>
            <a:br>
              <a:rPr lang="en"/>
            </a:br>
            <a:r>
              <a:rPr lang="en"/>
              <a:t>Enhanced Incident Management</a:t>
            </a:r>
            <a:endParaRPr/>
          </a:p>
        </p:txBody>
      </p:sp>
      <p:pic>
        <p:nvPicPr>
          <p:cNvPr id="1238" name="Google Shape;1238;p203"/>
          <p:cNvPicPr preferRelativeResize="0"/>
          <p:nvPr>
            <p:ph idx="2" type="pic"/>
          </p:nvPr>
        </p:nvPicPr>
        <p:blipFill rotWithShape="1">
          <a:blip r:embed="rId3">
            <a:alphaModFix/>
          </a:blip>
          <a:srcRect b="22830" l="0" r="0" t="22836"/>
          <a:stretch/>
        </p:blipFill>
        <p:spPr>
          <a:xfrm>
            <a:off x="2569475" y="1161600"/>
            <a:ext cx="6117300" cy="3319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204"/>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br>
              <a:rPr lang="en"/>
            </a:br>
            <a:r>
              <a:rPr lang="en"/>
              <a:t>GitLab</a:t>
            </a:r>
            <a:br>
              <a:rPr lang="en"/>
            </a:br>
            <a:endParaRPr/>
          </a:p>
          <a:p>
            <a:pPr indent="0" lvl="0" marL="0" rtl="0" algn="l">
              <a:spcBef>
                <a:spcPts val="400"/>
              </a:spcBef>
              <a:spcAft>
                <a:spcPts val="0"/>
              </a:spcAft>
              <a:buClr>
                <a:schemeClr val="lt1"/>
              </a:buClr>
              <a:buSzPts val="1100"/>
              <a:buFont typeface="Arial"/>
              <a:buNone/>
            </a:pPr>
            <a:r>
              <a:rPr lang="en"/>
              <a:t>Harness</a:t>
            </a:r>
            <a:br>
              <a:rPr lang="en"/>
            </a:br>
            <a:br>
              <a:rPr lang="en"/>
            </a:br>
            <a:r>
              <a:rPr lang="en"/>
              <a:t>Argo CD</a:t>
            </a:r>
            <a:endParaRPr/>
          </a:p>
          <a:p>
            <a:pPr indent="0" lvl="0" marL="0" rtl="0" algn="l">
              <a:spcBef>
                <a:spcPts val="400"/>
              </a:spcBef>
              <a:spcAft>
                <a:spcPts val="400"/>
              </a:spcAft>
              <a:buNone/>
            </a:pPr>
            <a:br>
              <a:rPr lang="en"/>
            </a:br>
            <a:r>
              <a:rPr lang="en"/>
              <a:t>CoPilot / Codeium.ai</a:t>
            </a:r>
            <a:br>
              <a:rPr lang="en"/>
            </a:br>
            <a:br>
              <a:rPr lang="en"/>
            </a:br>
            <a:r>
              <a:rPr lang="en"/>
              <a:t>CodeRabbit.ai</a:t>
            </a:r>
            <a:endParaRPr/>
          </a:p>
        </p:txBody>
      </p:sp>
      <p:pic>
        <p:nvPicPr>
          <p:cNvPr id="1244" name="Google Shape;1244;p204"/>
          <p:cNvPicPr preferRelativeResize="0"/>
          <p:nvPr>
            <p:ph idx="2" type="pic"/>
          </p:nvPr>
        </p:nvPicPr>
        <p:blipFill rotWithShape="1">
          <a:blip r:embed="rId3">
            <a:alphaModFix/>
          </a:blip>
          <a:srcRect b="22795" l="0" r="0" t="22800"/>
          <a:stretch/>
        </p:blipFill>
        <p:spPr>
          <a:xfrm>
            <a:off x="457200" y="1161300"/>
            <a:ext cx="6117301" cy="3319501"/>
          </a:xfrm>
          <a:prstGeom prst="rect">
            <a:avLst/>
          </a:prstGeom>
        </p:spPr>
      </p:pic>
      <p:sp>
        <p:nvSpPr>
          <p:cNvPr id="1245" name="Google Shape;1245;p204"/>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Intersection of AI and DevOps - Operations and Deployment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205"/>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Predictive Maintenance</a:t>
            </a:r>
            <a:br>
              <a:rPr lang="en"/>
            </a:br>
            <a:br>
              <a:rPr lang="en"/>
            </a:br>
            <a:r>
              <a:rPr lang="en"/>
              <a:t>Cost Saving</a:t>
            </a:r>
            <a:br>
              <a:rPr lang="en"/>
            </a:br>
            <a:br>
              <a:rPr lang="en"/>
            </a:br>
            <a:endParaRPr/>
          </a:p>
        </p:txBody>
      </p:sp>
      <p:pic>
        <p:nvPicPr>
          <p:cNvPr id="1251" name="Google Shape;1251;p205"/>
          <p:cNvPicPr preferRelativeResize="0"/>
          <p:nvPr>
            <p:ph idx="2" type="pic"/>
          </p:nvPr>
        </p:nvPicPr>
        <p:blipFill rotWithShape="1">
          <a:blip r:embed="rId3">
            <a:alphaModFix/>
          </a:blip>
          <a:srcRect b="22830" l="0" r="0" t="22836"/>
          <a:stretch/>
        </p:blipFill>
        <p:spPr>
          <a:xfrm>
            <a:off x="2569475" y="1161600"/>
            <a:ext cx="6117300" cy="3319200"/>
          </a:xfrm>
          <a:prstGeom prst="rect">
            <a:avLst/>
          </a:prstGeom>
        </p:spPr>
      </p:pic>
      <p:sp>
        <p:nvSpPr>
          <p:cNvPr id="1252" name="Google Shape;1252;p205"/>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Intersection of AI and DevOps - Operations and Deployment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206"/>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Synk</a:t>
            </a:r>
            <a:br>
              <a:rPr lang="en"/>
            </a:br>
            <a:br>
              <a:rPr lang="en"/>
            </a:br>
            <a:r>
              <a:rPr lang="en"/>
              <a:t>Aqua Security Trivy</a:t>
            </a:r>
            <a:br>
              <a:rPr lang="en"/>
            </a:br>
            <a:br>
              <a:rPr lang="en"/>
            </a:br>
            <a:r>
              <a:rPr lang="en"/>
              <a:t>Checkmarx</a:t>
            </a:r>
            <a:br>
              <a:rPr lang="en"/>
            </a:br>
            <a:br>
              <a:rPr lang="en"/>
            </a:br>
            <a:endParaRPr/>
          </a:p>
        </p:txBody>
      </p:sp>
      <p:pic>
        <p:nvPicPr>
          <p:cNvPr id="1258" name="Google Shape;1258;p206"/>
          <p:cNvPicPr preferRelativeResize="0"/>
          <p:nvPr>
            <p:ph idx="2" type="pic"/>
          </p:nvPr>
        </p:nvPicPr>
        <p:blipFill rotWithShape="1">
          <a:blip r:embed="rId3">
            <a:alphaModFix/>
          </a:blip>
          <a:srcRect b="22796" l="0" r="0" t="22796"/>
          <a:stretch/>
        </p:blipFill>
        <p:spPr>
          <a:xfrm>
            <a:off x="457200" y="1161300"/>
            <a:ext cx="6117301" cy="3319501"/>
          </a:xfrm>
          <a:prstGeom prst="rect">
            <a:avLst/>
          </a:prstGeom>
        </p:spPr>
      </p:pic>
      <p:sp>
        <p:nvSpPr>
          <p:cNvPr id="1259" name="Google Shape;1259;p206"/>
          <p:cNvSpPr txBox="1"/>
          <p:nvPr>
            <p:ph idx="3" type="subTitle"/>
          </p:nvPr>
        </p:nvSpPr>
        <p:spPr>
          <a:xfrm>
            <a:off x="1385274" y="456225"/>
            <a:ext cx="47019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t>Intersection of AI and DevOps - Testing and Security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07"/>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No Longer a Luxury</a:t>
            </a:r>
            <a:br>
              <a:rPr lang="en"/>
            </a:br>
            <a:br>
              <a:rPr lang="en"/>
            </a:br>
            <a:r>
              <a:rPr lang="en"/>
              <a:t>Testing Code</a:t>
            </a:r>
            <a:br>
              <a:rPr lang="en"/>
            </a:br>
            <a:br>
              <a:rPr lang="en"/>
            </a:br>
            <a:r>
              <a:rPr lang="en"/>
              <a:t>Enhanced Security Posture</a:t>
            </a:r>
            <a:endParaRPr/>
          </a:p>
          <a:p>
            <a:pPr indent="0" lvl="0" marL="0" rtl="0" algn="l">
              <a:spcBef>
                <a:spcPts val="400"/>
              </a:spcBef>
              <a:spcAft>
                <a:spcPts val="400"/>
              </a:spcAft>
              <a:buNone/>
            </a:pPr>
            <a:br>
              <a:rPr lang="en"/>
            </a:br>
            <a:r>
              <a:rPr lang="en"/>
              <a:t>Increased Vulnerability Detection</a:t>
            </a:r>
            <a:endParaRPr/>
          </a:p>
        </p:txBody>
      </p:sp>
      <p:pic>
        <p:nvPicPr>
          <p:cNvPr id="1265" name="Google Shape;1265;p207"/>
          <p:cNvPicPr preferRelativeResize="0"/>
          <p:nvPr>
            <p:ph idx="2" type="pic"/>
          </p:nvPr>
        </p:nvPicPr>
        <p:blipFill rotWithShape="1">
          <a:blip r:embed="rId3">
            <a:alphaModFix/>
          </a:blip>
          <a:srcRect b="22943" l="0" r="0" t="22943"/>
          <a:stretch/>
        </p:blipFill>
        <p:spPr>
          <a:xfrm>
            <a:off x="2569475" y="1161600"/>
            <a:ext cx="6117300" cy="3319200"/>
          </a:xfrm>
          <a:prstGeom prst="rect">
            <a:avLst/>
          </a:prstGeom>
        </p:spPr>
      </p:pic>
      <p:sp>
        <p:nvSpPr>
          <p:cNvPr id="1266" name="Google Shape;1266;p207"/>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t>Intersection of AI and DevOps - Testing and Security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08"/>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lnSpc>
                <a:spcPct val="200000"/>
              </a:lnSpc>
              <a:spcBef>
                <a:spcPts val="0"/>
              </a:spcBef>
              <a:spcAft>
                <a:spcPts val="0"/>
              </a:spcAft>
              <a:buNone/>
            </a:pPr>
            <a:r>
              <a:rPr lang="en"/>
              <a:t>Datadog</a:t>
            </a:r>
            <a:endParaRPr/>
          </a:p>
          <a:p>
            <a:pPr indent="0" lvl="0" marL="0" rtl="0" algn="l">
              <a:lnSpc>
                <a:spcPct val="200000"/>
              </a:lnSpc>
              <a:spcBef>
                <a:spcPts val="0"/>
              </a:spcBef>
              <a:spcAft>
                <a:spcPts val="0"/>
              </a:spcAft>
              <a:buNone/>
            </a:pPr>
            <a:r>
              <a:rPr lang="en"/>
              <a:t>Splunk</a:t>
            </a:r>
            <a:br>
              <a:rPr lang="en"/>
            </a:br>
            <a:r>
              <a:rPr lang="en"/>
              <a:t>Elasticsearch</a:t>
            </a:r>
            <a:br>
              <a:rPr lang="en"/>
            </a:br>
            <a:r>
              <a:rPr lang="en"/>
              <a:t>New Relic</a:t>
            </a:r>
            <a:br>
              <a:rPr lang="en"/>
            </a:br>
            <a:r>
              <a:rPr lang="en"/>
              <a:t>Dynatrace</a:t>
            </a:r>
            <a:endParaRPr/>
          </a:p>
          <a:p>
            <a:pPr indent="0" lvl="0" marL="0" rtl="0" algn="l">
              <a:spcBef>
                <a:spcPts val="0"/>
              </a:spcBef>
              <a:spcAft>
                <a:spcPts val="0"/>
              </a:spcAft>
              <a:buNone/>
            </a:pPr>
            <a:r>
              <a:t/>
            </a:r>
            <a:endParaRPr/>
          </a:p>
          <a:p>
            <a:pPr indent="0" lvl="0" marL="0" rtl="0" algn="l">
              <a:spcBef>
                <a:spcPts val="400"/>
              </a:spcBef>
              <a:spcAft>
                <a:spcPts val="400"/>
              </a:spcAft>
              <a:buNone/>
            </a:pPr>
            <a:r>
              <a:t/>
            </a:r>
            <a:endParaRPr/>
          </a:p>
        </p:txBody>
      </p:sp>
      <p:pic>
        <p:nvPicPr>
          <p:cNvPr id="1272" name="Google Shape;1272;p208"/>
          <p:cNvPicPr preferRelativeResize="0"/>
          <p:nvPr>
            <p:ph idx="2" type="pic"/>
          </p:nvPr>
        </p:nvPicPr>
        <p:blipFill rotWithShape="1">
          <a:blip r:embed="rId3">
            <a:alphaModFix/>
          </a:blip>
          <a:srcRect b="22795" l="0" r="0" t="22800"/>
          <a:stretch/>
        </p:blipFill>
        <p:spPr>
          <a:xfrm>
            <a:off x="457200" y="1161300"/>
            <a:ext cx="6117301" cy="3319501"/>
          </a:xfrm>
          <a:prstGeom prst="rect">
            <a:avLst/>
          </a:prstGeom>
        </p:spPr>
      </p:pic>
      <p:sp>
        <p:nvSpPr>
          <p:cNvPr id="1273" name="Google Shape;1273;p208"/>
          <p:cNvSpPr txBox="1"/>
          <p:nvPr>
            <p:ph idx="3" type="subTitle"/>
          </p:nvPr>
        </p:nvSpPr>
        <p:spPr>
          <a:xfrm>
            <a:off x="1385274" y="456225"/>
            <a:ext cx="495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Intersection of AI and DevOps - Monitoring and Anomaly Detection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209"/>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Predictive Monitoring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Cost Savings</a:t>
            </a:r>
            <a:br>
              <a:rPr lang="en"/>
            </a:br>
            <a:br>
              <a:rPr lang="en"/>
            </a:br>
            <a:r>
              <a:rPr lang="en"/>
              <a:t>Enhanced System Reliability</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pic>
        <p:nvPicPr>
          <p:cNvPr id="1279" name="Google Shape;1279;p209"/>
          <p:cNvPicPr preferRelativeResize="0"/>
          <p:nvPr>
            <p:ph idx="2" type="pic"/>
          </p:nvPr>
        </p:nvPicPr>
        <p:blipFill rotWithShape="1">
          <a:blip r:embed="rId3">
            <a:alphaModFix/>
          </a:blip>
          <a:srcRect b="22830" l="0" r="0" t="22836"/>
          <a:stretch/>
        </p:blipFill>
        <p:spPr>
          <a:xfrm>
            <a:off x="2569475" y="1161600"/>
            <a:ext cx="6117300" cy="3319200"/>
          </a:xfrm>
          <a:prstGeom prst="rect">
            <a:avLst/>
          </a:prstGeom>
        </p:spPr>
      </p:pic>
      <p:sp>
        <p:nvSpPr>
          <p:cNvPr id="1280" name="Google Shape;1280;p209"/>
          <p:cNvSpPr txBox="1"/>
          <p:nvPr>
            <p:ph idx="3" type="subTitle"/>
          </p:nvPr>
        </p:nvSpPr>
        <p:spPr>
          <a:xfrm>
            <a:off x="1385274" y="456225"/>
            <a:ext cx="47478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Intersection of AI and DevOps - Monitoring and Anomaly Detection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0"/>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t>Navigating the Future</a:t>
            </a:r>
            <a:endParaRPr/>
          </a:p>
        </p:txBody>
      </p:sp>
      <p:sp>
        <p:nvSpPr>
          <p:cNvPr id="1286" name="Google Shape;1286;p210"/>
          <p:cNvSpPr txBox="1"/>
          <p:nvPr>
            <p:ph type="title"/>
          </p:nvPr>
        </p:nvSpPr>
        <p:spPr>
          <a:xfrm>
            <a:off x="466125" y="1161300"/>
            <a:ext cx="3996300" cy="3319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1100"/>
              <a:buFont typeface="Arial"/>
              <a:buNone/>
            </a:pPr>
            <a:r>
              <a:rPr lang="en" sz="25000"/>
              <a:t> </a:t>
            </a:r>
            <a:r>
              <a:rPr lang="en" sz="5000"/>
              <a:t>  </a:t>
            </a:r>
            <a:r>
              <a:rPr lang="en" sz="25000"/>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211"/>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arize.com</a:t>
            </a:r>
            <a:br>
              <a:rPr lang="en"/>
            </a:br>
            <a:br>
              <a:rPr lang="en"/>
            </a:br>
            <a:r>
              <a:rPr lang="en"/>
              <a:t>remyx.ai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mlflow.org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comet</a:t>
            </a:r>
            <a:r>
              <a:rPr lang="en"/>
              <a: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Version Control  - </a:t>
            </a:r>
            <a:r>
              <a:rPr i="1" lang="en"/>
              <a:t>dvc.org</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Kubeflow</a:t>
            </a:r>
            <a:endParaRPr/>
          </a:p>
        </p:txBody>
      </p:sp>
      <p:pic>
        <p:nvPicPr>
          <p:cNvPr id="1292" name="Google Shape;1292;p211"/>
          <p:cNvPicPr preferRelativeResize="0"/>
          <p:nvPr>
            <p:ph idx="2" type="pic"/>
          </p:nvPr>
        </p:nvPicPr>
        <p:blipFill rotWithShape="1">
          <a:blip r:embed="rId3">
            <a:alphaModFix/>
          </a:blip>
          <a:srcRect b="2281" l="0" r="0" t="2271"/>
          <a:stretch/>
        </p:blipFill>
        <p:spPr>
          <a:xfrm>
            <a:off x="457200" y="1161300"/>
            <a:ext cx="6117299" cy="3319501"/>
          </a:xfrm>
          <a:prstGeom prst="rect">
            <a:avLst/>
          </a:prstGeom>
        </p:spPr>
      </p:pic>
      <p:sp>
        <p:nvSpPr>
          <p:cNvPr id="1293" name="Google Shape;1293;p211"/>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Navigating the Future - MLOps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3" name="Shape 1173"/>
        <p:cNvGrpSpPr/>
        <p:nvPr/>
      </p:nvGrpSpPr>
      <p:grpSpPr>
        <a:xfrm>
          <a:off x="0" y="0"/>
          <a:ext cx="0" cy="0"/>
          <a:chOff x="0" y="0"/>
          <a:chExt cx="0" cy="0"/>
        </a:xfrm>
      </p:grpSpPr>
      <p:sp>
        <p:nvSpPr>
          <p:cNvPr id="1174" name="Google Shape;1174;p194"/>
          <p:cNvSpPr txBox="1"/>
          <p:nvPr>
            <p:ph type="title"/>
          </p:nvPr>
        </p:nvSpPr>
        <p:spPr>
          <a:xfrm>
            <a:off x="457200" y="1737350"/>
            <a:ext cx="6117300" cy="2743200"/>
          </a:xfrm>
          <a:prstGeom prst="rect">
            <a:avLst/>
          </a:prstGeom>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AutoNum type="arabicPeriod"/>
            </a:pPr>
            <a:r>
              <a:rPr lang="en" sz="1600"/>
              <a:t>The Broad Impact of AI on Work</a:t>
            </a:r>
            <a:endParaRPr sz="1600"/>
          </a:p>
          <a:p>
            <a:pPr indent="-330200" lvl="0" marL="457200" rtl="0" algn="l">
              <a:lnSpc>
                <a:spcPct val="115000"/>
              </a:lnSpc>
              <a:spcBef>
                <a:spcPts val="0"/>
              </a:spcBef>
              <a:spcAft>
                <a:spcPts val="0"/>
              </a:spcAft>
              <a:buSzPts val="1600"/>
              <a:buAutoNum type="arabicPeriod"/>
            </a:pPr>
            <a:r>
              <a:rPr lang="en" sz="1600"/>
              <a:t>Intersection of AI and DevOps</a:t>
            </a:r>
            <a:endParaRPr sz="1600"/>
          </a:p>
          <a:p>
            <a:pPr indent="-317500" lvl="1" marL="914400" rtl="0" algn="l">
              <a:lnSpc>
                <a:spcPct val="115000"/>
              </a:lnSpc>
              <a:spcBef>
                <a:spcPts val="0"/>
              </a:spcBef>
              <a:spcAft>
                <a:spcPts val="0"/>
              </a:spcAft>
              <a:buSzPts val="1400"/>
              <a:buAutoNum type="alphaLcPeriod"/>
            </a:pPr>
            <a:r>
              <a:rPr lang="en" sz="1400"/>
              <a:t>Culture and Support</a:t>
            </a:r>
            <a:endParaRPr sz="1400"/>
          </a:p>
          <a:p>
            <a:pPr indent="-317500" lvl="1" marL="914400" rtl="0" algn="l">
              <a:lnSpc>
                <a:spcPct val="115000"/>
              </a:lnSpc>
              <a:spcBef>
                <a:spcPts val="0"/>
              </a:spcBef>
              <a:spcAft>
                <a:spcPts val="0"/>
              </a:spcAft>
              <a:buSzPts val="1400"/>
              <a:buAutoNum type="alphaLcPeriod"/>
            </a:pPr>
            <a:r>
              <a:rPr lang="en" sz="1400"/>
              <a:t>Ops and Deployment</a:t>
            </a:r>
            <a:endParaRPr sz="1400"/>
          </a:p>
          <a:p>
            <a:pPr indent="-317500" lvl="1" marL="914400" rtl="0" algn="l">
              <a:lnSpc>
                <a:spcPct val="115000"/>
              </a:lnSpc>
              <a:spcBef>
                <a:spcPts val="0"/>
              </a:spcBef>
              <a:spcAft>
                <a:spcPts val="0"/>
              </a:spcAft>
              <a:buSzPts val="1400"/>
              <a:buAutoNum type="alphaLcPeriod"/>
            </a:pPr>
            <a:r>
              <a:rPr lang="en" sz="1400"/>
              <a:t>Testing and </a:t>
            </a:r>
            <a:r>
              <a:rPr lang="en" sz="1400"/>
              <a:t>Security</a:t>
            </a:r>
            <a:endParaRPr sz="1400"/>
          </a:p>
          <a:p>
            <a:pPr indent="-317500" lvl="1" marL="914400" rtl="0" algn="l">
              <a:lnSpc>
                <a:spcPct val="115000"/>
              </a:lnSpc>
              <a:spcBef>
                <a:spcPts val="0"/>
              </a:spcBef>
              <a:spcAft>
                <a:spcPts val="0"/>
              </a:spcAft>
              <a:buSzPts val="1400"/>
              <a:buAutoNum type="alphaLcPeriod"/>
            </a:pPr>
            <a:r>
              <a:rPr lang="en" sz="1400"/>
              <a:t>Monitoring and </a:t>
            </a:r>
            <a:r>
              <a:rPr lang="en" sz="1400"/>
              <a:t>Anomaly</a:t>
            </a:r>
            <a:r>
              <a:rPr lang="en" sz="1400"/>
              <a:t> Detection</a:t>
            </a:r>
            <a:endParaRPr sz="1400">
              <a:solidFill>
                <a:schemeClr val="lt1"/>
              </a:solidFill>
            </a:endParaRPr>
          </a:p>
          <a:p>
            <a:pPr indent="-330200" lvl="0" marL="457200" rtl="0" algn="l">
              <a:lnSpc>
                <a:spcPct val="115000"/>
              </a:lnSpc>
              <a:spcBef>
                <a:spcPts val="0"/>
              </a:spcBef>
              <a:spcAft>
                <a:spcPts val="0"/>
              </a:spcAft>
              <a:buSzPts val="1600"/>
              <a:buAutoNum type="arabicPeriod"/>
            </a:pPr>
            <a:r>
              <a:rPr lang="en" sz="1600"/>
              <a:t>Navigating the Future</a:t>
            </a:r>
            <a:endParaRPr sz="1600"/>
          </a:p>
          <a:p>
            <a:pPr indent="0" lvl="0" marL="0" rtl="0" algn="l">
              <a:spcBef>
                <a:spcPts val="0"/>
              </a:spcBef>
              <a:spcAft>
                <a:spcPts val="0"/>
              </a:spcAft>
              <a:buNone/>
            </a:pPr>
            <a:r>
              <a:t/>
            </a:r>
            <a:endParaRPr/>
          </a:p>
        </p:txBody>
      </p:sp>
      <p:sp>
        <p:nvSpPr>
          <p:cNvPr id="1175" name="Google Shape;1175;p194"/>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solidFill>
                  <a:schemeClr val="dk1"/>
                </a:solidFill>
              </a:rPr>
              <a:t>Agenda</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12"/>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a:t>Model Evaluation Metric</a:t>
            </a:r>
            <a:endParaRPr/>
          </a:p>
          <a:p>
            <a:pPr indent="0" lvl="0" marL="0" rtl="0" algn="l">
              <a:spcBef>
                <a:spcPts val="400"/>
              </a:spcBef>
              <a:spcAft>
                <a:spcPts val="0"/>
              </a:spcAft>
              <a:buClr>
                <a:schemeClr val="lt1"/>
              </a:buClr>
              <a:buSzPts val="1100"/>
              <a:buFont typeface="Arial"/>
              <a:buNone/>
            </a:pPr>
            <a:r>
              <a:t/>
            </a:r>
            <a:endParaRPr/>
          </a:p>
          <a:p>
            <a:pPr indent="0" lvl="0" marL="0" rtl="0" algn="l">
              <a:spcBef>
                <a:spcPts val="400"/>
              </a:spcBef>
              <a:spcAft>
                <a:spcPts val="0"/>
              </a:spcAft>
              <a:buClr>
                <a:schemeClr val="lt1"/>
              </a:buClr>
              <a:buSzPts val="1100"/>
              <a:buFont typeface="Arial"/>
              <a:buNone/>
            </a:pPr>
            <a:r>
              <a:rPr lang="en"/>
              <a:t>Drift Metrics</a:t>
            </a:r>
            <a:endParaRPr/>
          </a:p>
          <a:p>
            <a:pPr indent="0" lvl="0" marL="0" rtl="0" algn="l">
              <a:spcBef>
                <a:spcPts val="400"/>
              </a:spcBef>
              <a:spcAft>
                <a:spcPts val="0"/>
              </a:spcAft>
              <a:buClr>
                <a:schemeClr val="lt1"/>
              </a:buClr>
              <a:buSzPts val="1100"/>
              <a:buFont typeface="Arial"/>
              <a:buNone/>
            </a:pPr>
            <a:r>
              <a:t/>
            </a:r>
            <a:endParaRPr/>
          </a:p>
          <a:p>
            <a:pPr indent="0" lvl="0" marL="0" rtl="0" algn="l">
              <a:spcBef>
                <a:spcPts val="400"/>
              </a:spcBef>
              <a:spcAft>
                <a:spcPts val="0"/>
              </a:spcAft>
              <a:buNone/>
            </a:pPr>
            <a:r>
              <a:rPr lang="en"/>
              <a:t>Model Fairness</a:t>
            </a:r>
            <a:endParaRPr/>
          </a:p>
          <a:p>
            <a:pPr indent="0" lvl="0" marL="0" rtl="0" algn="l">
              <a:spcBef>
                <a:spcPts val="400"/>
              </a:spcBef>
              <a:spcAft>
                <a:spcPts val="400"/>
              </a:spcAft>
              <a:buNone/>
            </a:pPr>
            <a:br>
              <a:rPr lang="en"/>
            </a:br>
            <a:r>
              <a:rPr lang="en"/>
              <a:t>Model Deployment</a:t>
            </a:r>
            <a:endParaRPr/>
          </a:p>
        </p:txBody>
      </p:sp>
      <p:pic>
        <p:nvPicPr>
          <p:cNvPr id="1299" name="Google Shape;1299;p212"/>
          <p:cNvPicPr preferRelativeResize="0"/>
          <p:nvPr>
            <p:ph idx="2" type="pic"/>
          </p:nvPr>
        </p:nvPicPr>
        <p:blipFill rotWithShape="1">
          <a:blip r:embed="rId3">
            <a:alphaModFix/>
          </a:blip>
          <a:srcRect b="22830" l="0" r="0" t="22836"/>
          <a:stretch/>
        </p:blipFill>
        <p:spPr>
          <a:xfrm>
            <a:off x="2569475" y="1161600"/>
            <a:ext cx="6117298" cy="3319200"/>
          </a:xfrm>
          <a:prstGeom prst="rect">
            <a:avLst/>
          </a:prstGeom>
        </p:spPr>
      </p:pic>
      <p:sp>
        <p:nvSpPr>
          <p:cNvPr id="1300" name="Google Shape;1300;p212"/>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Navigating the Future - MLOps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13"/>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freeplay.ai</a:t>
            </a:r>
            <a:br>
              <a:rPr lang="en"/>
            </a:br>
            <a:br>
              <a:rPr lang="en"/>
            </a:br>
            <a:r>
              <a:rPr lang="en"/>
              <a:t>arize.com</a:t>
            </a:r>
            <a:endParaRPr/>
          </a:p>
          <a:p>
            <a:pPr indent="0" lvl="0" marL="0" rtl="0" algn="l">
              <a:spcBef>
                <a:spcPts val="400"/>
              </a:spcBef>
              <a:spcAft>
                <a:spcPts val="0"/>
              </a:spcAft>
              <a:buNone/>
            </a:pPr>
            <a:r>
              <a:t/>
            </a:r>
            <a:endParaRPr/>
          </a:p>
          <a:p>
            <a:pPr indent="0" lvl="0" marL="0" rtl="0" algn="l">
              <a:spcBef>
                <a:spcPts val="400"/>
              </a:spcBef>
              <a:spcAft>
                <a:spcPts val="400"/>
              </a:spcAft>
              <a:buNone/>
            </a:pPr>
            <a:r>
              <a:rPr lang="en"/>
              <a:t>LangChain</a:t>
            </a:r>
            <a:br>
              <a:rPr lang="en"/>
            </a:br>
            <a:br>
              <a:rPr lang="en"/>
            </a:br>
            <a:r>
              <a:rPr lang="en"/>
              <a:t>Weights &amp; Biases - </a:t>
            </a:r>
            <a:r>
              <a:rPr i="1" lang="en"/>
              <a:t>wandb.ai </a:t>
            </a:r>
            <a:br>
              <a:rPr i="1" lang="en"/>
            </a:br>
            <a:br>
              <a:rPr i="1" lang="en"/>
            </a:br>
            <a:r>
              <a:rPr lang="en"/>
              <a:t>LabelBox</a:t>
            </a:r>
            <a:br>
              <a:rPr lang="en"/>
            </a:br>
            <a:br>
              <a:rPr lang="en"/>
            </a:br>
            <a:r>
              <a:rPr lang="en"/>
              <a:t>Kili Technology</a:t>
            </a:r>
            <a:endParaRPr/>
          </a:p>
        </p:txBody>
      </p:sp>
      <p:pic>
        <p:nvPicPr>
          <p:cNvPr id="1306" name="Google Shape;1306;p213"/>
          <p:cNvPicPr preferRelativeResize="0"/>
          <p:nvPr>
            <p:ph idx="2" type="pic"/>
          </p:nvPr>
        </p:nvPicPr>
        <p:blipFill rotWithShape="1">
          <a:blip r:embed="rId3">
            <a:alphaModFix/>
          </a:blip>
          <a:srcRect b="4865" l="0" r="0" t="4856"/>
          <a:stretch/>
        </p:blipFill>
        <p:spPr>
          <a:xfrm>
            <a:off x="457200" y="1161300"/>
            <a:ext cx="6117300" cy="3319500"/>
          </a:xfrm>
          <a:prstGeom prst="rect">
            <a:avLst/>
          </a:prstGeom>
        </p:spPr>
      </p:pic>
      <p:sp>
        <p:nvSpPr>
          <p:cNvPr id="1307" name="Google Shape;1307;p213"/>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Navigating the Future - LLMOps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14"/>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a:t>Prompt Engineering and Management</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None/>
            </a:pPr>
            <a:r>
              <a:rPr lang="en"/>
              <a:t>Fine Tuning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Build vs Buy vs Open Source</a:t>
            </a:r>
            <a:br>
              <a:rPr lang="en"/>
            </a:br>
            <a:br>
              <a:rPr lang="en"/>
            </a:br>
            <a:r>
              <a:rPr lang="en"/>
              <a:t>LLM Hallucination Detection</a:t>
            </a:r>
            <a:br>
              <a:rPr lang="en"/>
            </a:br>
            <a:br>
              <a:rPr lang="en"/>
            </a:br>
            <a:r>
              <a:rPr lang="en"/>
              <a:t>Context</a:t>
            </a:r>
            <a:r>
              <a:rPr lang="en"/>
              <a:t> </a:t>
            </a:r>
            <a:r>
              <a:rPr lang="en"/>
              <a:t>Retrieval</a:t>
            </a:r>
            <a:endParaRPr/>
          </a:p>
        </p:txBody>
      </p:sp>
      <p:pic>
        <p:nvPicPr>
          <p:cNvPr id="1313" name="Google Shape;1313;p214"/>
          <p:cNvPicPr preferRelativeResize="0"/>
          <p:nvPr>
            <p:ph idx="2" type="pic"/>
          </p:nvPr>
        </p:nvPicPr>
        <p:blipFill rotWithShape="1">
          <a:blip r:embed="rId3">
            <a:alphaModFix/>
          </a:blip>
          <a:srcRect b="22830" l="0" r="0" t="22836"/>
          <a:stretch/>
        </p:blipFill>
        <p:spPr>
          <a:xfrm>
            <a:off x="2569475" y="1161600"/>
            <a:ext cx="6117300" cy="3319200"/>
          </a:xfrm>
          <a:prstGeom prst="rect">
            <a:avLst/>
          </a:prstGeom>
        </p:spPr>
      </p:pic>
      <p:sp>
        <p:nvSpPr>
          <p:cNvPr id="1314" name="Google Shape;1314;p214"/>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Navigating the Future - LLMOps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p215"/>
          <p:cNvPicPr preferRelativeResize="0"/>
          <p:nvPr>
            <p:ph idx="2" type="pic"/>
          </p:nvPr>
        </p:nvPicPr>
        <p:blipFill rotWithShape="1">
          <a:blip r:embed="rId3">
            <a:alphaModFix/>
          </a:blip>
          <a:srcRect b="0" l="16451" r="16451" t="0"/>
          <a:stretch/>
        </p:blipFill>
        <p:spPr>
          <a:xfrm>
            <a:off x="3094275" y="0"/>
            <a:ext cx="6049799" cy="514349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16"/>
          <p:cNvSpPr txBox="1"/>
          <p:nvPr/>
        </p:nvSpPr>
        <p:spPr>
          <a:xfrm>
            <a:off x="5529913" y="3932550"/>
            <a:ext cx="24165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ontserrat"/>
                <a:ea typeface="Montserrat"/>
                <a:cs typeface="Montserrat"/>
                <a:sym typeface="Montserrat"/>
              </a:rPr>
              <a:t>https://linktr.ee/tmfrisinger</a:t>
            </a:r>
            <a:endParaRPr sz="1300">
              <a:solidFill>
                <a:schemeClr val="dk1"/>
              </a:solidFill>
              <a:latin typeface="Montserrat"/>
              <a:ea typeface="Montserrat"/>
              <a:cs typeface="Montserrat"/>
              <a:sym typeface="Montserrat"/>
            </a:endParaRPr>
          </a:p>
        </p:txBody>
      </p:sp>
      <p:pic>
        <p:nvPicPr>
          <p:cNvPr id="1325" name="Google Shape;1325;p216"/>
          <p:cNvPicPr preferRelativeResize="0"/>
          <p:nvPr/>
        </p:nvPicPr>
        <p:blipFill>
          <a:blip r:embed="rId3">
            <a:alphaModFix/>
          </a:blip>
          <a:stretch>
            <a:fillRect/>
          </a:stretch>
        </p:blipFill>
        <p:spPr>
          <a:xfrm>
            <a:off x="5274525" y="848400"/>
            <a:ext cx="2927275" cy="2927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17"/>
          <p:cNvSpPr txBox="1"/>
          <p:nvPr>
            <p:ph type="title"/>
          </p:nvPr>
        </p:nvSpPr>
        <p:spPr>
          <a:xfrm>
            <a:off x="498150" y="1041175"/>
            <a:ext cx="8011500" cy="3578100"/>
          </a:xfrm>
          <a:prstGeom prst="rect">
            <a:avLst/>
          </a:prstGeom>
        </p:spPr>
        <p:txBody>
          <a:bodyPr anchorCtr="0" anchor="t" bIns="0" lIns="0" spcFirstLastPara="1" rIns="0" wrap="square" tIns="0">
            <a:noAutofit/>
          </a:bodyPr>
          <a:lstStyle/>
          <a:p>
            <a:pPr indent="-298450" lvl="0" marL="457200" rtl="0" algn="l">
              <a:lnSpc>
                <a:spcPct val="115000"/>
              </a:lnSpc>
              <a:spcBef>
                <a:spcPts val="0"/>
              </a:spcBef>
              <a:spcAft>
                <a:spcPts val="0"/>
              </a:spcAft>
              <a:buSzPts val="1100"/>
              <a:buChar char="-"/>
            </a:pPr>
            <a:r>
              <a:rPr lang="en" sz="1100" u="sng">
                <a:solidFill>
                  <a:schemeClr val="hlink"/>
                </a:solidFill>
                <a:hlinkClick r:id="rId3"/>
              </a:rPr>
              <a:t>https://cloud.folio3.com/blog/generative-ai-in-devops/</a:t>
            </a: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4"/>
              </a:rPr>
              <a:t>https://about.gitlab.com/topics/devops/the-role-of-ai-in-devops/</a:t>
            </a: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5"/>
              </a:rPr>
              <a:t>https://devops.com/how-ai-addresses-devops-monitoring-and-observability-challenges/</a:t>
            </a: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6"/>
              </a:rPr>
              <a:t>https://devops.com/logz-io-leverages-ai-to-identify-anomalies-in-real-time/</a:t>
            </a:r>
            <a:endParaRPr sz="1100"/>
          </a:p>
          <a:p>
            <a:pPr indent="-292100" lvl="0" marL="457200" rtl="0" algn="l">
              <a:lnSpc>
                <a:spcPct val="115000"/>
              </a:lnSpc>
              <a:spcBef>
                <a:spcPts val="0"/>
              </a:spcBef>
              <a:spcAft>
                <a:spcPts val="0"/>
              </a:spcAft>
              <a:buSzPts val="1000"/>
              <a:buChar char="-"/>
            </a:pPr>
            <a:r>
              <a:rPr lang="en" sz="1000" u="sng">
                <a:solidFill>
                  <a:srgbClr val="1155CC"/>
                </a:solidFill>
                <a:hlinkClick r:id="rId7">
                  <a:extLst>
                    <a:ext uri="{A12FA001-AC4F-418D-AE19-62706E023703}">
                      <ahyp:hlinkClr val="tx"/>
                    </a:ext>
                  </a:extLst>
                </a:hlinkClick>
              </a:rPr>
              <a:t>https://www.techtarget.com/searchitoperations/tip/Generative-AI-use-cases-for-DevOps-and-IT</a:t>
            </a:r>
            <a:endParaRPr sz="1000"/>
          </a:p>
          <a:p>
            <a:pPr indent="-292100" lvl="0" marL="457200" rtl="0" algn="l">
              <a:lnSpc>
                <a:spcPct val="115000"/>
              </a:lnSpc>
              <a:spcBef>
                <a:spcPts val="0"/>
              </a:spcBef>
              <a:spcAft>
                <a:spcPts val="0"/>
              </a:spcAft>
              <a:buSzPts val="1000"/>
              <a:buChar char="-"/>
            </a:pPr>
            <a:r>
              <a:rPr lang="en" sz="1000" u="sng">
                <a:solidFill>
                  <a:srgbClr val="1155CC"/>
                </a:solidFill>
                <a:hlinkClick r:id="rId8">
                  <a:extLst>
                    <a:ext uri="{A12FA001-AC4F-418D-AE19-62706E023703}">
                      <ahyp:hlinkClr val="tx"/>
                    </a:ext>
                  </a:extLst>
                </a:hlinkClick>
              </a:rPr>
              <a:t>https://clickup.com/blog/ai-tools-for-devops/</a:t>
            </a:r>
            <a:r>
              <a:rPr lang="en" sz="1000"/>
              <a:t> </a:t>
            </a:r>
            <a:endParaRPr sz="1000"/>
          </a:p>
          <a:p>
            <a:pPr indent="-292100" lvl="0" marL="457200" rtl="0" algn="l">
              <a:lnSpc>
                <a:spcPct val="115000"/>
              </a:lnSpc>
              <a:spcBef>
                <a:spcPts val="0"/>
              </a:spcBef>
              <a:spcAft>
                <a:spcPts val="0"/>
              </a:spcAft>
              <a:buSzPts val="1000"/>
              <a:buChar char="-"/>
            </a:pPr>
            <a:r>
              <a:rPr lang="en" sz="1000" u="sng">
                <a:solidFill>
                  <a:srgbClr val="1155CC"/>
                </a:solidFill>
                <a:hlinkClick r:id="rId9">
                  <a:extLst>
                    <a:ext uri="{A12FA001-AC4F-418D-AE19-62706E023703}">
                      <ahyp:hlinkClr val="tx"/>
                    </a:ext>
                  </a:extLst>
                </a:hlinkClick>
              </a:rPr>
              <a:t>https://www.xenonstack.com/insights/ai-in-devops</a:t>
            </a:r>
            <a:endParaRPr sz="1000"/>
          </a:p>
          <a:p>
            <a:pPr indent="-292100" lvl="0" marL="457200" rtl="0" algn="l">
              <a:lnSpc>
                <a:spcPct val="115000"/>
              </a:lnSpc>
              <a:spcBef>
                <a:spcPts val="0"/>
              </a:spcBef>
              <a:spcAft>
                <a:spcPts val="0"/>
              </a:spcAft>
              <a:buSzPts val="1000"/>
              <a:buChar char="-"/>
            </a:pPr>
            <a:r>
              <a:rPr lang="en" sz="1000" u="sng">
                <a:solidFill>
                  <a:srgbClr val="1155CC"/>
                </a:solidFill>
                <a:hlinkClick r:id="rId10">
                  <a:extLst>
                    <a:ext uri="{A12FA001-AC4F-418D-AE19-62706E023703}">
                      <ahyp:hlinkClr val="tx"/>
                    </a:ext>
                  </a:extLst>
                </a:hlinkClick>
              </a:rPr>
              <a:t>https://about.gitlab.com/blog/2024/01/17/as-ai-becomes-standard-watch-for-these-4-devsecops-trends/</a:t>
            </a:r>
            <a:r>
              <a:rPr lang="en" sz="1000"/>
              <a:t> </a:t>
            </a:r>
            <a:endParaRPr sz="1000"/>
          </a:p>
          <a:p>
            <a:pPr indent="-292100" lvl="0" marL="457200" rtl="0" algn="l">
              <a:lnSpc>
                <a:spcPct val="115000"/>
              </a:lnSpc>
              <a:spcBef>
                <a:spcPts val="0"/>
              </a:spcBef>
              <a:spcAft>
                <a:spcPts val="0"/>
              </a:spcAft>
              <a:buSzPts val="1000"/>
              <a:buChar char="-"/>
            </a:pPr>
            <a:r>
              <a:rPr lang="en" sz="1000" u="sng">
                <a:solidFill>
                  <a:srgbClr val="1155CC"/>
                </a:solidFill>
                <a:hlinkClick r:id="rId11">
                  <a:extLst>
                    <a:ext uri="{A12FA001-AC4F-418D-AE19-62706E023703}">
                      <ahyp:hlinkClr val="tx"/>
                    </a:ext>
                  </a:extLst>
                </a:hlinkClick>
              </a:rPr>
              <a:t>https://www.techtarget.com/searchitoperations/tip/Generative-AI-use-cases-for-DevOps-and-IT</a:t>
            </a:r>
            <a:endParaRPr sz="1100"/>
          </a:p>
          <a:p>
            <a:pPr indent="-298450" lvl="0" marL="457200" rtl="0" algn="l">
              <a:lnSpc>
                <a:spcPct val="115000"/>
              </a:lnSpc>
              <a:spcBef>
                <a:spcPts val="0"/>
              </a:spcBef>
              <a:spcAft>
                <a:spcPts val="0"/>
              </a:spcAft>
              <a:buSzPts val="1100"/>
              <a:buChar char="-"/>
            </a:pPr>
            <a:r>
              <a:rPr lang="en" sz="1000" u="sng">
                <a:solidFill>
                  <a:srgbClr val="1155CC"/>
                </a:solidFill>
                <a:hlinkClick r:id="rId12">
                  <a:extLst>
                    <a:ext uri="{A12FA001-AC4F-418D-AE19-62706E023703}">
                      <ahyp:hlinkClr val="tx"/>
                    </a:ext>
                  </a:extLst>
                </a:hlinkClick>
              </a:rPr>
              <a:t>https://docs.arize.com/arize/what-is-ml-observability</a:t>
            </a:r>
            <a:endParaRPr sz="1100"/>
          </a:p>
          <a:p>
            <a:pPr indent="-298450" lvl="0" marL="457200" rtl="0" algn="l">
              <a:lnSpc>
                <a:spcPct val="115000"/>
              </a:lnSpc>
              <a:spcBef>
                <a:spcPts val="0"/>
              </a:spcBef>
              <a:spcAft>
                <a:spcPts val="0"/>
              </a:spcAft>
              <a:buSzPts val="1100"/>
              <a:buChar char="-"/>
            </a:pPr>
            <a:r>
              <a:rPr lang="en" sz="1000" u="sng">
                <a:solidFill>
                  <a:srgbClr val="1155CC"/>
                </a:solidFill>
                <a:hlinkClick r:id="rId13">
                  <a:extLst>
                    <a:ext uri="{A12FA001-AC4F-418D-AE19-62706E023703}">
                      <ahyp:hlinkClr val="tx"/>
                    </a:ext>
                  </a:extLst>
                </a:hlinkClick>
              </a:rPr>
              <a:t>https://devops.com/how-ai-transforms-devops-infrastructure/</a:t>
            </a:r>
            <a:endParaRPr sz="1100"/>
          </a:p>
          <a:p>
            <a:pPr indent="-298450" lvl="0" marL="457200" rtl="0" algn="l">
              <a:lnSpc>
                <a:spcPct val="115000"/>
              </a:lnSpc>
              <a:spcBef>
                <a:spcPts val="0"/>
              </a:spcBef>
              <a:spcAft>
                <a:spcPts val="0"/>
              </a:spcAft>
              <a:buSzPts val="1100"/>
              <a:buChar char="-"/>
            </a:pPr>
            <a:r>
              <a:rPr lang="en" sz="1000" u="sng">
                <a:solidFill>
                  <a:srgbClr val="1155CC"/>
                </a:solidFill>
                <a:hlinkClick r:id="rId14">
                  <a:extLst>
                    <a:ext uri="{A12FA001-AC4F-418D-AE19-62706E023703}">
                      <ahyp:hlinkClr val="tx"/>
                    </a:ext>
                  </a:extLst>
                </a:hlinkClick>
              </a:rPr>
              <a:t>https://devops.com/revolutionizing-the-nine-pillars-of-devops-with-ai-engineered-tools/</a:t>
            </a: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15"/>
              </a:rPr>
              <a:t>https://freeplay.ai/blog/building-products-with-llms-lessons-learned-from-industry-leaders</a:t>
            </a: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16"/>
              </a:rPr>
              <a:t>https://ml-ops.org/content/mlops-principles</a:t>
            </a:r>
            <a:r>
              <a:rPr lang="en" sz="1100"/>
              <a:t> </a:t>
            </a: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17"/>
              </a:rPr>
              <a:t>https://www.databricks.com/glossary/llmops</a:t>
            </a: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18"/>
              </a:rPr>
              <a:t>https://www.ibm.com/topics/llmops</a:t>
            </a:r>
            <a:endParaRPr sz="1100"/>
          </a:p>
          <a:p>
            <a:pPr indent="-298450" lvl="0" marL="457200" rtl="0" algn="l">
              <a:lnSpc>
                <a:spcPct val="115000"/>
              </a:lnSpc>
              <a:spcBef>
                <a:spcPts val="0"/>
              </a:spcBef>
              <a:spcAft>
                <a:spcPts val="0"/>
              </a:spcAft>
              <a:buSzPts val="1100"/>
              <a:buChar char="-"/>
            </a:pPr>
            <a:r>
              <a:rPr lang="en" sz="1100" u="sng">
                <a:solidFill>
                  <a:schemeClr val="hlink"/>
                </a:solidFill>
                <a:hlinkClick r:id="rId19"/>
              </a:rPr>
              <a:t>https://arize.com/blog-course/llmops-operationalizing-llms-at-scale/</a:t>
            </a:r>
            <a:r>
              <a:rPr lang="en" sz="1100"/>
              <a:t>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000"/>
          </a:p>
        </p:txBody>
      </p:sp>
      <p:sp>
        <p:nvSpPr>
          <p:cNvPr id="1331" name="Google Shape;1331;p217"/>
          <p:cNvSpPr txBox="1"/>
          <p:nvPr>
            <p:ph idx="4294967295" type="subTitle"/>
          </p:nvPr>
        </p:nvSpPr>
        <p:spPr>
          <a:xfrm>
            <a:off x="1385280" y="456234"/>
            <a:ext cx="3996000" cy="3174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9" name="Shape 1179"/>
        <p:cNvGrpSpPr/>
        <p:nvPr/>
      </p:nvGrpSpPr>
      <p:grpSpPr>
        <a:xfrm>
          <a:off x="0" y="0"/>
          <a:ext cx="0" cy="0"/>
          <a:chOff x="0" y="0"/>
          <a:chExt cx="0" cy="0"/>
        </a:xfrm>
      </p:grpSpPr>
      <p:sp>
        <p:nvSpPr>
          <p:cNvPr id="1180" name="Google Shape;1180;p195"/>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solidFill>
                  <a:schemeClr val="dk1"/>
                </a:solidFill>
              </a:rPr>
              <a:t>A</a:t>
            </a:r>
            <a:r>
              <a:rPr lang="en"/>
              <a:t>I</a:t>
            </a:r>
            <a:r>
              <a:rPr lang="en">
                <a:solidFill>
                  <a:schemeClr val="dk1"/>
                </a:solidFill>
              </a:rPr>
              <a:t> </a:t>
            </a:r>
            <a:r>
              <a:rPr lang="en"/>
              <a:t>!= </a:t>
            </a:r>
            <a:r>
              <a:rPr lang="en">
                <a:solidFill>
                  <a:schemeClr val="dk1"/>
                </a:solidFill>
              </a:rPr>
              <a:t>Magic</a:t>
            </a:r>
            <a:endParaRPr>
              <a:solidFill>
                <a:schemeClr val="dk1"/>
              </a:solidFill>
            </a:endParaRPr>
          </a:p>
        </p:txBody>
      </p:sp>
      <p:sp>
        <p:nvSpPr>
          <p:cNvPr id="1181" name="Google Shape;1181;p195"/>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br>
              <a:rPr lang="en"/>
            </a:br>
            <a:r>
              <a:rPr lang="en"/>
              <a:t>AI is not new</a:t>
            </a:r>
            <a:br>
              <a:rPr lang="en"/>
            </a:br>
            <a:br>
              <a:rPr lang="en"/>
            </a:br>
            <a:r>
              <a:rPr lang="en"/>
              <a:t>ML was last ‘it thing’</a:t>
            </a:r>
            <a:br>
              <a:rPr lang="en"/>
            </a:br>
            <a:br>
              <a:rPr lang="en"/>
            </a:br>
            <a:r>
              <a:rPr lang="en"/>
              <a:t>Gen AI new ‘it thing’</a:t>
            </a:r>
            <a:endParaRPr/>
          </a:p>
        </p:txBody>
      </p:sp>
      <p:pic>
        <p:nvPicPr>
          <p:cNvPr id="1182" name="Google Shape;1182;p195"/>
          <p:cNvPicPr preferRelativeResize="0"/>
          <p:nvPr>
            <p:ph idx="2" type="pic"/>
          </p:nvPr>
        </p:nvPicPr>
        <p:blipFill rotWithShape="1">
          <a:blip r:embed="rId3">
            <a:alphaModFix/>
          </a:blip>
          <a:srcRect b="22831" l="0" r="0" t="22831"/>
          <a:stretch/>
        </p:blipFill>
        <p:spPr>
          <a:xfrm>
            <a:off x="457200" y="1161300"/>
            <a:ext cx="6117300" cy="3319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6" name="Shape 1186"/>
        <p:cNvGrpSpPr/>
        <p:nvPr/>
      </p:nvGrpSpPr>
      <p:grpSpPr>
        <a:xfrm>
          <a:off x="0" y="0"/>
          <a:ext cx="0" cy="0"/>
          <a:chOff x="0" y="0"/>
          <a:chExt cx="0" cy="0"/>
        </a:xfrm>
      </p:grpSpPr>
      <p:sp>
        <p:nvSpPr>
          <p:cNvPr id="1187" name="Google Shape;1187;p196"/>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t>AI == Better, Faster, Strong, and Safer</a:t>
            </a:r>
            <a:endParaRPr>
              <a:solidFill>
                <a:schemeClr val="dk1"/>
              </a:solidFill>
            </a:endParaRPr>
          </a:p>
        </p:txBody>
      </p:sp>
      <p:sp>
        <p:nvSpPr>
          <p:cNvPr id="1188" name="Google Shape;1188;p196"/>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a:t>What is useful?</a:t>
            </a:r>
            <a:endParaRPr/>
          </a:p>
          <a:p>
            <a:pPr indent="0" lvl="0" marL="0" rtl="0" algn="l">
              <a:spcBef>
                <a:spcPts val="400"/>
              </a:spcBef>
              <a:spcAft>
                <a:spcPts val="0"/>
              </a:spcAft>
              <a:buClr>
                <a:schemeClr val="lt1"/>
              </a:buClr>
              <a:buSzPts val="1100"/>
              <a:buFont typeface="Arial"/>
              <a:buNone/>
            </a:pPr>
            <a:r>
              <a:t/>
            </a:r>
            <a:endParaRPr/>
          </a:p>
          <a:p>
            <a:pPr indent="0" lvl="0" marL="0" rtl="0" algn="l">
              <a:spcBef>
                <a:spcPts val="400"/>
              </a:spcBef>
              <a:spcAft>
                <a:spcPts val="0"/>
              </a:spcAft>
              <a:buClr>
                <a:schemeClr val="lt1"/>
              </a:buClr>
              <a:buSzPts val="1100"/>
              <a:buFont typeface="Arial"/>
              <a:buNone/>
            </a:pPr>
            <a:r>
              <a:rPr lang="en"/>
              <a:t>Does it seamlessly provide utility?</a:t>
            </a:r>
            <a:endParaRPr/>
          </a:p>
          <a:p>
            <a:pPr indent="0" lvl="0" marL="0" rtl="0" algn="l">
              <a:spcBef>
                <a:spcPts val="400"/>
              </a:spcBef>
              <a:spcAft>
                <a:spcPts val="0"/>
              </a:spcAft>
              <a:buClr>
                <a:schemeClr val="lt1"/>
              </a:buClr>
              <a:buSzPts val="1100"/>
              <a:buFont typeface="Arial"/>
              <a:buNone/>
            </a:pPr>
            <a:r>
              <a:t/>
            </a:r>
            <a:endParaRPr/>
          </a:p>
          <a:p>
            <a:pPr indent="0" lvl="0" marL="0" rtl="0" algn="l">
              <a:spcBef>
                <a:spcPts val="400"/>
              </a:spcBef>
              <a:spcAft>
                <a:spcPts val="400"/>
              </a:spcAft>
              <a:buClr>
                <a:schemeClr val="lt1"/>
              </a:buClr>
              <a:buSzPts val="1100"/>
              <a:buFont typeface="Arial"/>
              <a:buNone/>
            </a:pPr>
            <a:r>
              <a:rPr lang="en"/>
              <a:t>Is it </a:t>
            </a:r>
            <a:r>
              <a:rPr lang="en"/>
              <a:t>robust enough to approach or match human levels of trust?</a:t>
            </a:r>
            <a:endParaRPr/>
          </a:p>
        </p:txBody>
      </p:sp>
      <p:pic>
        <p:nvPicPr>
          <p:cNvPr id="1189" name="Google Shape;1189;p196"/>
          <p:cNvPicPr preferRelativeResize="0"/>
          <p:nvPr>
            <p:ph idx="2" type="pic"/>
          </p:nvPr>
        </p:nvPicPr>
        <p:blipFill rotWithShape="1">
          <a:blip r:embed="rId3">
            <a:alphaModFix/>
          </a:blip>
          <a:srcRect b="20022" l="0" r="0" t="20028"/>
          <a:stretch/>
        </p:blipFill>
        <p:spPr>
          <a:xfrm>
            <a:off x="2569475" y="1161600"/>
            <a:ext cx="6117298" cy="33192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7"/>
          <p:cNvSpPr txBox="1"/>
          <p:nvPr>
            <p:ph idx="1" type="body"/>
          </p:nvPr>
        </p:nvSpPr>
        <p:spPr>
          <a:xfrm>
            <a:off x="6803125"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AI revolution is not confined to just Tech companies.</a:t>
            </a:r>
            <a:br>
              <a:rPr lang="en"/>
            </a:br>
            <a:br>
              <a:rPr lang="en"/>
            </a:br>
            <a:endParaRPr/>
          </a:p>
        </p:txBody>
      </p:sp>
      <p:pic>
        <p:nvPicPr>
          <p:cNvPr id="1195" name="Google Shape;1195;p197"/>
          <p:cNvPicPr preferRelativeResize="0"/>
          <p:nvPr>
            <p:ph idx="2" type="pic"/>
          </p:nvPr>
        </p:nvPicPr>
        <p:blipFill rotWithShape="1">
          <a:blip r:embed="rId3">
            <a:alphaModFix/>
          </a:blip>
          <a:srcRect b="22898" l="0" r="0" t="22903"/>
          <a:stretch/>
        </p:blipFill>
        <p:spPr>
          <a:xfrm>
            <a:off x="457200" y="1161300"/>
            <a:ext cx="6117301" cy="3319500"/>
          </a:xfrm>
          <a:prstGeom prst="rect">
            <a:avLst/>
          </a:prstGeom>
        </p:spPr>
      </p:pic>
      <p:sp>
        <p:nvSpPr>
          <p:cNvPr id="1196" name="Google Shape;1196;p197"/>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None/>
            </a:pPr>
            <a:r>
              <a:rPr lang="en"/>
              <a:t>The Broad Impact of AI on 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98"/>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Healthcare</a:t>
            </a:r>
            <a:endParaRPr/>
          </a:p>
        </p:txBody>
      </p:sp>
      <p:pic>
        <p:nvPicPr>
          <p:cNvPr id="1202" name="Google Shape;1202;p198"/>
          <p:cNvPicPr preferRelativeResize="0"/>
          <p:nvPr>
            <p:ph idx="2" type="pic"/>
          </p:nvPr>
        </p:nvPicPr>
        <p:blipFill rotWithShape="1">
          <a:blip r:embed="rId3">
            <a:alphaModFix/>
          </a:blip>
          <a:srcRect b="22906" l="0" r="0" t="22901"/>
          <a:stretch/>
        </p:blipFill>
        <p:spPr>
          <a:xfrm>
            <a:off x="2569475" y="1161600"/>
            <a:ext cx="6117301" cy="3319201"/>
          </a:xfrm>
          <a:prstGeom prst="rect">
            <a:avLst/>
          </a:prstGeom>
        </p:spPr>
      </p:pic>
      <p:sp>
        <p:nvSpPr>
          <p:cNvPr id="1203" name="Google Shape;1203;p198"/>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The Broad Impact of AI on Work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99"/>
          <p:cNvSpPr txBox="1"/>
          <p:nvPr>
            <p:ph idx="1" type="body"/>
          </p:nvPr>
        </p:nvSpPr>
        <p:spPr>
          <a:xfrm>
            <a:off x="6942150" y="1737350"/>
            <a:ext cx="1892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Insurance</a:t>
            </a:r>
            <a:endParaRPr/>
          </a:p>
        </p:txBody>
      </p:sp>
      <p:pic>
        <p:nvPicPr>
          <p:cNvPr id="1209" name="Google Shape;1209;p199"/>
          <p:cNvPicPr preferRelativeResize="0"/>
          <p:nvPr>
            <p:ph idx="2" type="pic"/>
          </p:nvPr>
        </p:nvPicPr>
        <p:blipFill rotWithShape="1">
          <a:blip r:embed="rId3">
            <a:alphaModFix/>
          </a:blip>
          <a:srcRect b="22898" l="0" r="0" t="22903"/>
          <a:stretch/>
        </p:blipFill>
        <p:spPr>
          <a:xfrm>
            <a:off x="457200" y="1161300"/>
            <a:ext cx="6117301" cy="3319500"/>
          </a:xfrm>
          <a:prstGeom prst="rect">
            <a:avLst/>
          </a:prstGeom>
        </p:spPr>
      </p:pic>
      <p:sp>
        <p:nvSpPr>
          <p:cNvPr id="1210" name="Google Shape;1210;p199"/>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The Broad Impact of AI on Work</a:t>
            </a:r>
            <a:endParaRPr/>
          </a:p>
        </p:txBody>
      </p:sp>
      <p:pic>
        <p:nvPicPr>
          <p:cNvPr id="1211" name="Google Shape;1211;p199"/>
          <p:cNvPicPr preferRelativeResize="0"/>
          <p:nvPr>
            <p:ph idx="2" type="pic"/>
          </p:nvPr>
        </p:nvPicPr>
        <p:blipFill rotWithShape="1">
          <a:blip r:embed="rId4">
            <a:alphaModFix/>
          </a:blip>
          <a:srcRect b="22195" l="0" r="0" t="22190"/>
          <a:stretch/>
        </p:blipFill>
        <p:spPr>
          <a:xfrm>
            <a:off x="457200" y="1161450"/>
            <a:ext cx="6117300" cy="33191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200"/>
          <p:cNvSpPr txBox="1"/>
          <p:nvPr>
            <p:ph idx="3"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The Broad Impact of AI on Work</a:t>
            </a:r>
            <a:endParaRPr/>
          </a:p>
        </p:txBody>
      </p:sp>
      <p:sp>
        <p:nvSpPr>
          <p:cNvPr id="1217" name="Google Shape;1217;p200"/>
          <p:cNvSpPr txBox="1"/>
          <p:nvPr>
            <p:ph idx="1" type="body"/>
          </p:nvPr>
        </p:nvSpPr>
        <p:spPr>
          <a:xfrm>
            <a:off x="457200" y="1737350"/>
            <a:ext cx="1883700" cy="27432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Manufacturing</a:t>
            </a:r>
            <a:endParaRPr/>
          </a:p>
        </p:txBody>
      </p:sp>
      <p:pic>
        <p:nvPicPr>
          <p:cNvPr id="1218" name="Google Shape;1218;p200"/>
          <p:cNvPicPr preferRelativeResize="0"/>
          <p:nvPr>
            <p:ph idx="2" type="pic"/>
          </p:nvPr>
        </p:nvPicPr>
        <p:blipFill rotWithShape="1">
          <a:blip r:embed="rId3">
            <a:alphaModFix/>
          </a:blip>
          <a:srcRect b="22906" l="0" r="0" t="22901"/>
          <a:stretch/>
        </p:blipFill>
        <p:spPr>
          <a:xfrm>
            <a:off x="2569475" y="1161600"/>
            <a:ext cx="6117301" cy="33192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1"/>
          <p:cNvSpPr txBox="1"/>
          <p:nvPr>
            <p:ph idx="1" type="subTitle"/>
          </p:nvPr>
        </p:nvSpPr>
        <p:spPr>
          <a:xfrm>
            <a:off x="1385280" y="456234"/>
            <a:ext cx="3996000" cy="317400"/>
          </a:xfrm>
          <a:prstGeom prst="rect">
            <a:avLst/>
          </a:prstGeom>
        </p:spPr>
        <p:txBody>
          <a:bodyPr anchorCtr="0" anchor="ctr" bIns="0" lIns="0" spcFirstLastPara="1" rIns="0" wrap="square" tIns="0">
            <a:noAutofit/>
          </a:bodyPr>
          <a:lstStyle/>
          <a:p>
            <a:pPr indent="0" lvl="0" marL="0" rtl="0" algn="l">
              <a:spcBef>
                <a:spcPts val="0"/>
              </a:spcBef>
              <a:spcAft>
                <a:spcPts val="400"/>
              </a:spcAft>
              <a:buClr>
                <a:schemeClr val="lt1"/>
              </a:buClr>
              <a:buSzPts val="1100"/>
              <a:buFont typeface="Arial"/>
              <a:buNone/>
            </a:pPr>
            <a:r>
              <a:rPr lang="en"/>
              <a:t>The Broad Impact of AI on Work</a:t>
            </a:r>
            <a:endParaRPr/>
          </a:p>
        </p:txBody>
      </p:sp>
      <p:sp>
        <p:nvSpPr>
          <p:cNvPr id="1224" name="Google Shape;1224;p201"/>
          <p:cNvSpPr txBox="1"/>
          <p:nvPr>
            <p:ph type="title"/>
          </p:nvPr>
        </p:nvSpPr>
        <p:spPr>
          <a:xfrm>
            <a:off x="466125" y="1161300"/>
            <a:ext cx="3996300" cy="3319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0"/>
              <a:t>   </a:t>
            </a:r>
            <a:r>
              <a:rPr lang="en" sz="25000"/>
              <a:t>?</a:t>
            </a:r>
            <a:endParaRPr sz="25000"/>
          </a:p>
        </p:txBody>
      </p:sp>
    </p:spTree>
  </p:cSld>
  <p:clrMapOvr>
    <a:masterClrMapping/>
  </p:clrMapOvr>
</p:sld>
</file>

<file path=ppt/theme/theme1.xml><?xml version="1.0" encoding="utf-8"?>
<a:theme xmlns:a="http://schemas.openxmlformats.org/drawingml/2006/main" xmlns:r="http://schemas.openxmlformats.org/officeDocument/2006/relationships" name="8th Light">
  <a:themeElements>
    <a:clrScheme name="Simple Light">
      <a:dk1>
        <a:srgbClr val="FFFFFF"/>
      </a:dk1>
      <a:lt1>
        <a:srgbClr val="000000"/>
      </a:lt1>
      <a:dk2>
        <a:srgbClr val="808080"/>
      </a:dk2>
      <a:lt2>
        <a:srgbClr val="F5F5F5"/>
      </a:lt2>
      <a:accent1>
        <a:srgbClr val="0071CE"/>
      </a:accent1>
      <a:accent2>
        <a:srgbClr val="F32735"/>
      </a:accent2>
      <a:accent3>
        <a:srgbClr val="FFD100"/>
      </a:accent3>
      <a:accent4>
        <a:srgbClr val="FF8300"/>
      </a:accent4>
      <a:accent5>
        <a:srgbClr val="93D500"/>
      </a:accent5>
      <a:accent6>
        <a:srgbClr val="A81B8D"/>
      </a:accent6>
      <a:hlink>
        <a:srgbClr val="0071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8th Light">
  <a:themeElements>
    <a:clrScheme name="Simple Light">
      <a:dk1>
        <a:srgbClr val="FFFFFF"/>
      </a:dk1>
      <a:lt1>
        <a:srgbClr val="000000"/>
      </a:lt1>
      <a:dk2>
        <a:srgbClr val="808080"/>
      </a:dk2>
      <a:lt2>
        <a:srgbClr val="F5F5F5"/>
      </a:lt2>
      <a:accent1>
        <a:srgbClr val="0071CE"/>
      </a:accent1>
      <a:accent2>
        <a:srgbClr val="F32735"/>
      </a:accent2>
      <a:accent3>
        <a:srgbClr val="FFD100"/>
      </a:accent3>
      <a:accent4>
        <a:srgbClr val="FF8300"/>
      </a:accent4>
      <a:accent5>
        <a:srgbClr val="93D500"/>
      </a:accent5>
      <a:accent6>
        <a:srgbClr val="A81B8D"/>
      </a:accent6>
      <a:hlink>
        <a:srgbClr val="0071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